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1" r:id="rId1"/>
    <p:sldMasterId id="2147483732" r:id="rId2"/>
  </p:sldMasterIdLst>
  <p:notesMasterIdLst>
    <p:notesMasterId r:id="rId72"/>
  </p:notesMasterIdLst>
  <p:handoutMasterIdLst>
    <p:handoutMasterId r:id="rId73"/>
  </p:handoutMasterIdLst>
  <p:sldIdLst>
    <p:sldId id="265" r:id="rId3"/>
    <p:sldId id="443" r:id="rId4"/>
    <p:sldId id="444" r:id="rId5"/>
    <p:sldId id="504" r:id="rId6"/>
    <p:sldId id="445" r:id="rId7"/>
    <p:sldId id="500" r:id="rId8"/>
    <p:sldId id="442" r:id="rId9"/>
    <p:sldId id="447" r:id="rId10"/>
    <p:sldId id="448" r:id="rId11"/>
    <p:sldId id="389" r:id="rId12"/>
    <p:sldId id="391" r:id="rId13"/>
    <p:sldId id="392" r:id="rId14"/>
    <p:sldId id="506" r:id="rId15"/>
    <p:sldId id="484" r:id="rId16"/>
    <p:sldId id="507" r:id="rId17"/>
    <p:sldId id="452" r:id="rId18"/>
    <p:sldId id="464" r:id="rId19"/>
    <p:sldId id="465" r:id="rId20"/>
    <p:sldId id="466" r:id="rId21"/>
    <p:sldId id="467" r:id="rId22"/>
    <p:sldId id="300" r:id="rId23"/>
    <p:sldId id="471" r:id="rId24"/>
    <p:sldId id="336" r:id="rId25"/>
    <p:sldId id="337" r:id="rId26"/>
    <p:sldId id="434" r:id="rId27"/>
    <p:sldId id="462" r:id="rId28"/>
    <p:sldId id="491" r:id="rId29"/>
    <p:sldId id="274" r:id="rId30"/>
    <p:sldId id="492" r:id="rId31"/>
    <p:sldId id="454" r:id="rId32"/>
    <p:sldId id="498" r:id="rId33"/>
    <p:sldId id="499" r:id="rId34"/>
    <p:sldId id="449" r:id="rId35"/>
    <p:sldId id="450" r:id="rId36"/>
    <p:sldId id="451" r:id="rId37"/>
    <p:sldId id="468" r:id="rId38"/>
    <p:sldId id="469" r:id="rId39"/>
    <p:sldId id="270" r:id="rId40"/>
    <p:sldId id="456" r:id="rId41"/>
    <p:sldId id="501" r:id="rId42"/>
    <p:sldId id="302" r:id="rId43"/>
    <p:sldId id="477" r:id="rId44"/>
    <p:sldId id="262" r:id="rId45"/>
    <p:sldId id="457" r:id="rId46"/>
    <p:sldId id="480" r:id="rId47"/>
    <p:sldId id="398" r:id="rId48"/>
    <p:sldId id="436" r:id="rId49"/>
    <p:sldId id="401" r:id="rId50"/>
    <p:sldId id="473" r:id="rId51"/>
    <p:sldId id="474" r:id="rId52"/>
    <p:sldId id="502" r:id="rId53"/>
    <p:sldId id="494" r:id="rId54"/>
    <p:sldId id="489" r:id="rId55"/>
    <p:sldId id="404" r:id="rId56"/>
    <p:sldId id="403" r:id="rId57"/>
    <p:sldId id="405" r:id="rId58"/>
    <p:sldId id="406" r:id="rId59"/>
    <p:sldId id="430" r:id="rId60"/>
    <p:sldId id="420" r:id="rId61"/>
    <p:sldId id="421" r:id="rId62"/>
    <p:sldId id="503" r:id="rId63"/>
    <p:sldId id="505" r:id="rId64"/>
    <p:sldId id="334" r:id="rId65"/>
    <p:sldId id="482" r:id="rId66"/>
    <p:sldId id="483" r:id="rId67"/>
    <p:sldId id="497" r:id="rId68"/>
    <p:sldId id="362" r:id="rId69"/>
    <p:sldId id="495" r:id="rId70"/>
    <p:sldId id="429" r:id="rId71"/>
  </p:sldIdLst>
  <p:sldSz cx="9144000" cy="5143500" type="screen16x9"/>
  <p:notesSz cx="7315200" cy="9601200"/>
  <p:embeddedFontLst>
    <p:embeddedFont>
      <p:font typeface="Gill Sans MT" panose="020B0502020104020203" pitchFamily="34" charset="0"/>
      <p:regular r:id="rId74"/>
      <p:bold r:id="rId75"/>
      <p:italic r:id="rId76"/>
      <p:boldItalic r:id="rId77"/>
    </p:embeddedFont>
    <p:embeddedFont>
      <p:font typeface="Merriweather Sans" pitchFamily="2" charset="0"/>
      <p:regular r:id="rId78"/>
      <p:bold r:id="rId79"/>
      <p:italic r:id="rId80"/>
      <p:boldItalic r:id="rId81"/>
    </p:embeddedFont>
    <p:embeddedFont>
      <p:font typeface="Roboto" panose="02000000000000000000" pitchFamily="2" charset="0"/>
      <p:regular r:id="rId82"/>
      <p:bold r:id="rId83"/>
      <p:italic r:id="rId84"/>
      <p:boldItalic r:id="rId85"/>
    </p:embeddedFont>
    <p:embeddedFont>
      <p:font typeface="Roboto Light" panose="02000000000000000000" pitchFamily="2" charset="0"/>
      <p:regular r:id="rId86"/>
      <p:bold r:id="rId87"/>
      <p:italic r:id="rId88"/>
      <p:boldItalic r:id="rId89"/>
    </p:embeddedFont>
    <p:embeddedFont>
      <p:font typeface="Roboto Thin" panose="02000000000000000000" pitchFamily="2" charset="0"/>
      <p:regular r:id="rId90"/>
      <p:bold r:id="rId91"/>
      <p:italic r:id="rId92"/>
      <p:boldItalic r:id="rId9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82">
          <p15:clr>
            <a:srgbClr val="A4A3A4"/>
          </p15:clr>
        </p15:guide>
        <p15:guide id="2" orient="horz">
          <p15:clr>
            <a:srgbClr val="A4A3A4"/>
          </p15:clr>
        </p15:guide>
        <p15:guide id="3" orient="horz" pos="795">
          <p15:clr>
            <a:srgbClr val="A4A3A4"/>
          </p15:clr>
        </p15:guide>
        <p15:guide id="4" orient="horz" pos="348">
          <p15:clr>
            <a:srgbClr val="A4A3A4"/>
          </p15:clr>
        </p15:guide>
        <p15:guide id="5" pos="5451">
          <p15:clr>
            <a:srgbClr val="A4A3A4"/>
          </p15:clr>
        </p15:guide>
        <p15:guide id="6" pos="31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16F743-DAA8-448B-85DC-CFAAE77D1C0A}" v="353" dt="2024-04-15T00:18:55.3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84" y="68"/>
      </p:cViewPr>
      <p:guideLst>
        <p:guide orient="horz" pos="1582"/>
        <p:guide orient="horz"/>
        <p:guide orient="horz" pos="795"/>
        <p:guide orient="horz" pos="348"/>
        <p:guide pos="5451"/>
        <p:guide pos="3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4"/>
    </p:cViewPr>
  </p:sorterViewPr>
  <p:notesViewPr>
    <p:cSldViewPr snapToGrid="0">
      <p:cViewPr varScale="1">
        <p:scale>
          <a:sx n="48" d="100"/>
          <a:sy n="48" d="100"/>
        </p:scale>
        <p:origin x="17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11.fntdata"/><Relationship Id="rId89" Type="http://schemas.openxmlformats.org/officeDocument/2006/relationships/font" Target="fonts/font16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" Target="slides/slide3.xml"/><Relationship Id="rId90" Type="http://schemas.openxmlformats.org/officeDocument/2006/relationships/font" Target="fonts/font17.fntdata"/><Relationship Id="rId95" Type="http://schemas.openxmlformats.org/officeDocument/2006/relationships/viewProps" Target="view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font" Target="fonts/font15.fntdata"/><Relationship Id="rId91" Type="http://schemas.openxmlformats.org/officeDocument/2006/relationships/font" Target="fonts/font18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handoutMaster" Target="handoutMasters/handout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font" Target="fonts/font13.fntdata"/><Relationship Id="rId94" Type="http://schemas.openxmlformats.org/officeDocument/2006/relationships/presProps" Target="presProps.xml"/><Relationship Id="rId9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3.fntdata"/><Relationship Id="rId97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font" Target="fonts/font14.fntdata"/><Relationship Id="rId61" Type="http://schemas.openxmlformats.org/officeDocument/2006/relationships/slide" Target="slides/slide59.xml"/><Relationship Id="rId82" Type="http://schemas.openxmlformats.org/officeDocument/2006/relationships/font" Target="fonts/font9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font" Target="fonts/font4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93" Type="http://schemas.openxmlformats.org/officeDocument/2006/relationships/font" Target="fonts/font20.fntdata"/><Relationship Id="rId9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Theis" userId="4292a4ab853844ab" providerId="LiveId" clId="{9B16F743-DAA8-448B-85DC-CFAAE77D1C0A}"/>
    <pc:docChg chg="undo custSel addSld delSld modSld sldOrd">
      <pc:chgData name="Alex Theis" userId="4292a4ab853844ab" providerId="LiveId" clId="{9B16F743-DAA8-448B-85DC-CFAAE77D1C0A}" dt="2024-04-17T22:53:02.775" v="850" actId="20577"/>
      <pc:docMkLst>
        <pc:docMk/>
      </pc:docMkLst>
      <pc:sldChg chg="modSp modAnim">
        <pc:chgData name="Alex Theis" userId="4292a4ab853844ab" providerId="LiveId" clId="{9B16F743-DAA8-448B-85DC-CFAAE77D1C0A}" dt="2024-04-15T00:14:20.105" v="599" actId="20577"/>
        <pc:sldMkLst>
          <pc:docMk/>
          <pc:sldMk cId="2610014416" sldId="334"/>
        </pc:sldMkLst>
        <pc:spChg chg="mod">
          <ac:chgData name="Alex Theis" userId="4292a4ab853844ab" providerId="LiveId" clId="{9B16F743-DAA8-448B-85DC-CFAAE77D1C0A}" dt="2024-04-15T00:14:20.105" v="599" actId="20577"/>
          <ac:spMkLst>
            <pc:docMk/>
            <pc:sldMk cId="2610014416" sldId="334"/>
            <ac:spMk id="3" creationId="{3E896BA7-2EE7-8F87-05DB-4ED17028E767}"/>
          </ac:spMkLst>
        </pc:spChg>
      </pc:sldChg>
      <pc:sldChg chg="modSp mod">
        <pc:chgData name="Alex Theis" userId="4292a4ab853844ab" providerId="LiveId" clId="{9B16F743-DAA8-448B-85DC-CFAAE77D1C0A}" dt="2024-04-15T00:19:01.895" v="710" actId="20577"/>
        <pc:sldMkLst>
          <pc:docMk/>
          <pc:sldMk cId="3764156153" sldId="362"/>
        </pc:sldMkLst>
        <pc:spChg chg="mod">
          <ac:chgData name="Alex Theis" userId="4292a4ab853844ab" providerId="LiveId" clId="{9B16F743-DAA8-448B-85DC-CFAAE77D1C0A}" dt="2024-04-15T00:19:01.895" v="710" actId="20577"/>
          <ac:spMkLst>
            <pc:docMk/>
            <pc:sldMk cId="3764156153" sldId="362"/>
            <ac:spMk id="814" creationId="{00000000-0000-0000-0000-000000000000}"/>
          </ac:spMkLst>
        </pc:spChg>
      </pc:sldChg>
      <pc:sldChg chg="del">
        <pc:chgData name="Alex Theis" userId="4292a4ab853844ab" providerId="LiveId" clId="{9B16F743-DAA8-448B-85DC-CFAAE77D1C0A}" dt="2024-04-14T23:33:49.425" v="450" actId="47"/>
        <pc:sldMkLst>
          <pc:docMk/>
          <pc:sldMk cId="272225501" sldId="381"/>
        </pc:sldMkLst>
      </pc:sldChg>
      <pc:sldChg chg="del">
        <pc:chgData name="Alex Theis" userId="4292a4ab853844ab" providerId="LiveId" clId="{9B16F743-DAA8-448B-85DC-CFAAE77D1C0A}" dt="2024-04-14T23:34:18.437" v="456" actId="47"/>
        <pc:sldMkLst>
          <pc:docMk/>
          <pc:sldMk cId="1779025404" sldId="382"/>
        </pc:sldMkLst>
      </pc:sldChg>
      <pc:sldChg chg="modSp">
        <pc:chgData name="Alex Theis" userId="4292a4ab853844ab" providerId="LiveId" clId="{9B16F743-DAA8-448B-85DC-CFAAE77D1C0A}" dt="2024-04-14T23:22:06.433" v="408" actId="20577"/>
        <pc:sldMkLst>
          <pc:docMk/>
          <pc:sldMk cId="257072346" sldId="389"/>
        </pc:sldMkLst>
        <pc:spChg chg="mod">
          <ac:chgData name="Alex Theis" userId="4292a4ab853844ab" providerId="LiveId" clId="{9B16F743-DAA8-448B-85DC-CFAAE77D1C0A}" dt="2024-04-14T23:20:32.037" v="346" actId="20577"/>
          <ac:spMkLst>
            <pc:docMk/>
            <pc:sldMk cId="257072346" sldId="389"/>
            <ac:spMk id="701" creationId="{00000000-0000-0000-0000-000000000000}"/>
          </ac:spMkLst>
        </pc:spChg>
        <pc:spChg chg="mod">
          <ac:chgData name="Alex Theis" userId="4292a4ab853844ab" providerId="LiveId" clId="{9B16F743-DAA8-448B-85DC-CFAAE77D1C0A}" dt="2024-04-14T23:22:06.433" v="408" actId="20577"/>
          <ac:spMkLst>
            <pc:docMk/>
            <pc:sldMk cId="257072346" sldId="389"/>
            <ac:spMk id="702" creationId="{00000000-0000-0000-0000-000000000000}"/>
          </ac:spMkLst>
        </pc:spChg>
      </pc:sldChg>
      <pc:sldChg chg="del">
        <pc:chgData name="Alex Theis" userId="4292a4ab853844ab" providerId="LiveId" clId="{9B16F743-DAA8-448B-85DC-CFAAE77D1C0A}" dt="2024-04-14T23:22:10.845" v="409" actId="47"/>
        <pc:sldMkLst>
          <pc:docMk/>
          <pc:sldMk cId="2202999101" sldId="390"/>
        </pc:sldMkLst>
      </pc:sldChg>
      <pc:sldChg chg="addSp delSp modSp mod delAnim modAnim">
        <pc:chgData name="Alex Theis" userId="4292a4ab853844ab" providerId="LiveId" clId="{9B16F743-DAA8-448B-85DC-CFAAE77D1C0A}" dt="2024-04-14T23:34:14.547" v="455" actId="478"/>
        <pc:sldMkLst>
          <pc:docMk/>
          <pc:sldMk cId="3289875407" sldId="434"/>
        </pc:sldMkLst>
        <pc:spChg chg="add del mod">
          <ac:chgData name="Alex Theis" userId="4292a4ab853844ab" providerId="LiveId" clId="{9B16F743-DAA8-448B-85DC-CFAAE77D1C0A}" dt="2024-04-14T23:34:11.413" v="454" actId="478"/>
          <ac:spMkLst>
            <pc:docMk/>
            <pc:sldMk cId="3289875407" sldId="434"/>
            <ac:spMk id="3" creationId="{DBF448FE-DEC7-6FD7-A010-70EF017BA442}"/>
          </ac:spMkLst>
        </pc:spChg>
        <pc:spChg chg="del">
          <ac:chgData name="Alex Theis" userId="4292a4ab853844ab" providerId="LiveId" clId="{9B16F743-DAA8-448B-85DC-CFAAE77D1C0A}" dt="2024-04-14T23:34:00.825" v="452" actId="478"/>
          <ac:spMkLst>
            <pc:docMk/>
            <pc:sldMk cId="3289875407" sldId="434"/>
            <ac:spMk id="5" creationId="{468D6259-6E0F-0ED1-F492-5A4385785733}"/>
          </ac:spMkLst>
        </pc:spChg>
        <pc:spChg chg="del mod">
          <ac:chgData name="Alex Theis" userId="4292a4ab853844ab" providerId="LiveId" clId="{9B16F743-DAA8-448B-85DC-CFAAE77D1C0A}" dt="2024-04-14T23:33:54.430" v="451" actId="478"/>
          <ac:spMkLst>
            <pc:docMk/>
            <pc:sldMk cId="3289875407" sldId="434"/>
            <ac:spMk id="6" creationId="{2374E61F-7B0B-9225-6C94-99236A44EC4D}"/>
          </ac:spMkLst>
        </pc:spChg>
        <pc:spChg chg="add del mod">
          <ac:chgData name="Alex Theis" userId="4292a4ab853844ab" providerId="LiveId" clId="{9B16F743-DAA8-448B-85DC-CFAAE77D1C0A}" dt="2024-04-14T23:34:14.547" v="455" actId="478"/>
          <ac:spMkLst>
            <pc:docMk/>
            <pc:sldMk cId="3289875407" sldId="434"/>
            <ac:spMk id="7" creationId="{72B7B133-8ED2-6D72-8772-F485C4A4097E}"/>
          </ac:spMkLst>
        </pc:spChg>
        <pc:picChg chg="mod">
          <ac:chgData name="Alex Theis" userId="4292a4ab853844ab" providerId="LiveId" clId="{9B16F743-DAA8-448B-85DC-CFAAE77D1C0A}" dt="2024-04-14T23:34:05.167" v="453" actId="1076"/>
          <ac:picMkLst>
            <pc:docMk/>
            <pc:sldMk cId="3289875407" sldId="434"/>
            <ac:picMk id="13" creationId="{F07EC28A-CD2E-A9C5-006F-99764BC4E080}"/>
          </ac:picMkLst>
        </pc:picChg>
      </pc:sldChg>
      <pc:sldChg chg="modSp mod">
        <pc:chgData name="Alex Theis" userId="4292a4ab853844ab" providerId="LiveId" clId="{9B16F743-DAA8-448B-85DC-CFAAE77D1C0A}" dt="2024-04-17T22:50:42.947" v="750" actId="20577"/>
        <pc:sldMkLst>
          <pc:docMk/>
          <pc:sldMk cId="1288108467" sldId="442"/>
        </pc:sldMkLst>
        <pc:spChg chg="mod">
          <ac:chgData name="Alex Theis" userId="4292a4ab853844ab" providerId="LiveId" clId="{9B16F743-DAA8-448B-85DC-CFAAE77D1C0A}" dt="2024-04-17T22:50:10.202" v="741" actId="20577"/>
          <ac:spMkLst>
            <pc:docMk/>
            <pc:sldMk cId="1288108467" sldId="442"/>
            <ac:spMk id="647" creationId="{00000000-0000-0000-0000-000000000000}"/>
          </ac:spMkLst>
        </pc:spChg>
        <pc:spChg chg="mod">
          <ac:chgData name="Alex Theis" userId="4292a4ab853844ab" providerId="LiveId" clId="{9B16F743-DAA8-448B-85DC-CFAAE77D1C0A}" dt="2024-04-17T22:50:00.015" v="728" actId="14100"/>
          <ac:spMkLst>
            <pc:docMk/>
            <pc:sldMk cId="1288108467" sldId="442"/>
            <ac:spMk id="649" creationId="{00000000-0000-0000-0000-000000000000}"/>
          </ac:spMkLst>
        </pc:spChg>
        <pc:spChg chg="mod">
          <ac:chgData name="Alex Theis" userId="4292a4ab853844ab" providerId="LiveId" clId="{9B16F743-DAA8-448B-85DC-CFAAE77D1C0A}" dt="2024-04-17T22:50:42.947" v="750" actId="20577"/>
          <ac:spMkLst>
            <pc:docMk/>
            <pc:sldMk cId="1288108467" sldId="442"/>
            <ac:spMk id="653" creationId="{00000000-0000-0000-0000-000000000000}"/>
          </ac:spMkLst>
        </pc:spChg>
      </pc:sldChg>
      <pc:sldChg chg="modSp mod">
        <pc:chgData name="Alex Theis" userId="4292a4ab853844ab" providerId="LiveId" clId="{9B16F743-DAA8-448B-85DC-CFAAE77D1C0A}" dt="2024-04-17T22:51:18.461" v="785" actId="20577"/>
        <pc:sldMkLst>
          <pc:docMk/>
          <pc:sldMk cId="1637537115" sldId="448"/>
        </pc:sldMkLst>
        <pc:spChg chg="mod">
          <ac:chgData name="Alex Theis" userId="4292a4ab853844ab" providerId="LiveId" clId="{9B16F743-DAA8-448B-85DC-CFAAE77D1C0A}" dt="2024-04-17T22:50:54.693" v="761" actId="20577"/>
          <ac:spMkLst>
            <pc:docMk/>
            <pc:sldMk cId="1637537115" sldId="448"/>
            <ac:spMk id="647" creationId="{00000000-0000-0000-0000-000000000000}"/>
          </ac:spMkLst>
        </pc:spChg>
        <pc:spChg chg="mod">
          <ac:chgData name="Alex Theis" userId="4292a4ab853844ab" providerId="LiveId" clId="{9B16F743-DAA8-448B-85DC-CFAAE77D1C0A}" dt="2024-04-17T22:51:08.756" v="773" actId="20577"/>
          <ac:spMkLst>
            <pc:docMk/>
            <pc:sldMk cId="1637537115" sldId="448"/>
            <ac:spMk id="649" creationId="{00000000-0000-0000-0000-000000000000}"/>
          </ac:spMkLst>
        </pc:spChg>
        <pc:spChg chg="mod">
          <ac:chgData name="Alex Theis" userId="4292a4ab853844ab" providerId="LiveId" clId="{9B16F743-DAA8-448B-85DC-CFAAE77D1C0A}" dt="2024-04-17T22:51:18.461" v="785" actId="20577"/>
          <ac:spMkLst>
            <pc:docMk/>
            <pc:sldMk cId="1637537115" sldId="448"/>
            <ac:spMk id="653" creationId="{00000000-0000-0000-0000-000000000000}"/>
          </ac:spMkLst>
        </pc:spChg>
      </pc:sldChg>
      <pc:sldChg chg="modSp mod">
        <pc:chgData name="Alex Theis" userId="4292a4ab853844ab" providerId="LiveId" clId="{9B16F743-DAA8-448B-85DC-CFAAE77D1C0A}" dt="2024-04-17T22:53:02.775" v="850" actId="20577"/>
        <pc:sldMkLst>
          <pc:docMk/>
          <pc:sldMk cId="724058888" sldId="450"/>
        </pc:sldMkLst>
        <pc:spChg chg="mod">
          <ac:chgData name="Alex Theis" userId="4292a4ab853844ab" providerId="LiveId" clId="{9B16F743-DAA8-448B-85DC-CFAAE77D1C0A}" dt="2024-04-17T22:51:57.696" v="819" actId="20577"/>
          <ac:spMkLst>
            <pc:docMk/>
            <pc:sldMk cId="724058888" sldId="450"/>
            <ac:spMk id="647" creationId="{00000000-0000-0000-0000-000000000000}"/>
          </ac:spMkLst>
        </pc:spChg>
        <pc:spChg chg="mod">
          <ac:chgData name="Alex Theis" userId="4292a4ab853844ab" providerId="LiveId" clId="{9B16F743-DAA8-448B-85DC-CFAAE77D1C0A}" dt="2024-04-17T22:53:02.775" v="850" actId="20577"/>
          <ac:spMkLst>
            <pc:docMk/>
            <pc:sldMk cId="724058888" sldId="450"/>
            <ac:spMk id="649" creationId="{00000000-0000-0000-0000-000000000000}"/>
          </ac:spMkLst>
        </pc:spChg>
        <pc:spChg chg="mod">
          <ac:chgData name="Alex Theis" userId="4292a4ab853844ab" providerId="LiveId" clId="{9B16F743-DAA8-448B-85DC-CFAAE77D1C0A}" dt="2024-04-17T22:51:52.920" v="808" actId="20577"/>
          <ac:spMkLst>
            <pc:docMk/>
            <pc:sldMk cId="724058888" sldId="450"/>
            <ac:spMk id="653" creationId="{00000000-0000-0000-0000-000000000000}"/>
          </ac:spMkLst>
        </pc:spChg>
      </pc:sldChg>
      <pc:sldChg chg="del">
        <pc:chgData name="Alex Theis" userId="4292a4ab853844ab" providerId="LiveId" clId="{9B16F743-DAA8-448B-85DC-CFAAE77D1C0A}" dt="2024-04-14T23:16:56.912" v="327" actId="47"/>
        <pc:sldMkLst>
          <pc:docMk/>
          <pc:sldMk cId="3546644333" sldId="458"/>
        </pc:sldMkLst>
      </pc:sldChg>
      <pc:sldChg chg="modSp mod">
        <pc:chgData name="Alex Theis" userId="4292a4ab853844ab" providerId="LiveId" clId="{9B16F743-DAA8-448B-85DC-CFAAE77D1C0A}" dt="2024-04-14T23:24:49.022" v="447" actId="1036"/>
        <pc:sldMkLst>
          <pc:docMk/>
          <pc:sldMk cId="1687610362" sldId="471"/>
        </pc:sldMkLst>
        <pc:spChg chg="mod">
          <ac:chgData name="Alex Theis" userId="4292a4ab853844ab" providerId="LiveId" clId="{9B16F743-DAA8-448B-85DC-CFAAE77D1C0A}" dt="2024-04-14T23:24:08.729" v="434" actId="20577"/>
          <ac:spMkLst>
            <pc:docMk/>
            <pc:sldMk cId="1687610362" sldId="471"/>
            <ac:spMk id="4" creationId="{DA7F040F-6BE1-E157-FD8E-CAAD422A6867}"/>
          </ac:spMkLst>
        </pc:spChg>
        <pc:spChg chg="mod">
          <ac:chgData name="Alex Theis" userId="4292a4ab853844ab" providerId="LiveId" clId="{9B16F743-DAA8-448B-85DC-CFAAE77D1C0A}" dt="2024-04-14T23:24:01.053" v="418" actId="20577"/>
          <ac:spMkLst>
            <pc:docMk/>
            <pc:sldMk cId="1687610362" sldId="471"/>
            <ac:spMk id="9" creationId="{01170867-9522-DDF8-0960-E22452833863}"/>
          </ac:spMkLst>
        </pc:spChg>
        <pc:spChg chg="mod">
          <ac:chgData name="Alex Theis" userId="4292a4ab853844ab" providerId="LiveId" clId="{9B16F743-DAA8-448B-85DC-CFAAE77D1C0A}" dt="2024-04-14T23:24:49.022" v="447" actId="1036"/>
          <ac:spMkLst>
            <pc:docMk/>
            <pc:sldMk cId="1687610362" sldId="471"/>
            <ac:spMk id="661" creationId="{0701AD8E-4B61-26CD-E85E-CBF6DF1A4A9B}"/>
          </ac:spMkLst>
        </pc:spChg>
        <pc:spChg chg="mod">
          <ac:chgData name="Alex Theis" userId="4292a4ab853844ab" providerId="LiveId" clId="{9B16F743-DAA8-448B-85DC-CFAAE77D1C0A}" dt="2024-04-14T23:24:04.588" v="426" actId="20577"/>
          <ac:spMkLst>
            <pc:docMk/>
            <pc:sldMk cId="1687610362" sldId="471"/>
            <ac:spMk id="669" creationId="{81CFAB7C-1860-3A2D-B379-BE9B7587443C}"/>
          </ac:spMkLst>
        </pc:spChg>
        <pc:spChg chg="mod">
          <ac:chgData name="Alex Theis" userId="4292a4ab853844ab" providerId="LiveId" clId="{9B16F743-DAA8-448B-85DC-CFAAE77D1C0A}" dt="2024-04-14T23:24:25.631" v="445" actId="20577"/>
          <ac:spMkLst>
            <pc:docMk/>
            <pc:sldMk cId="1687610362" sldId="471"/>
            <ac:spMk id="674" creationId="{C13B028F-EBD0-40A3-164D-17CD18D478FD}"/>
          </ac:spMkLst>
        </pc:spChg>
      </pc:sldChg>
      <pc:sldChg chg="modSp">
        <pc:chgData name="Alex Theis" userId="4292a4ab853844ab" providerId="LiveId" clId="{9B16F743-DAA8-448B-85DC-CFAAE77D1C0A}" dt="2024-04-14T23:58:00.902" v="492" actId="20577"/>
        <pc:sldMkLst>
          <pc:docMk/>
          <pc:sldMk cId="1466019235" sldId="473"/>
        </pc:sldMkLst>
        <pc:spChg chg="mod">
          <ac:chgData name="Alex Theis" userId="4292a4ab853844ab" providerId="LiveId" clId="{9B16F743-DAA8-448B-85DC-CFAAE77D1C0A}" dt="2024-04-14T23:58:00.902" v="492" actId="20577"/>
          <ac:spMkLst>
            <pc:docMk/>
            <pc:sldMk cId="1466019235" sldId="473"/>
            <ac:spMk id="702" creationId="{00000000-0000-0000-0000-000000000000}"/>
          </ac:spMkLst>
        </pc:spChg>
      </pc:sldChg>
      <pc:sldChg chg="modSp">
        <pc:chgData name="Alex Theis" userId="4292a4ab853844ab" providerId="LiveId" clId="{9B16F743-DAA8-448B-85DC-CFAAE77D1C0A}" dt="2024-04-14T23:58:18.546" v="525" actId="20577"/>
        <pc:sldMkLst>
          <pc:docMk/>
          <pc:sldMk cId="188582077" sldId="474"/>
        </pc:sldMkLst>
        <pc:spChg chg="mod">
          <ac:chgData name="Alex Theis" userId="4292a4ab853844ab" providerId="LiveId" clId="{9B16F743-DAA8-448B-85DC-CFAAE77D1C0A}" dt="2024-04-14T23:58:18.546" v="525" actId="20577"/>
          <ac:spMkLst>
            <pc:docMk/>
            <pc:sldMk cId="188582077" sldId="474"/>
            <ac:spMk id="700" creationId="{00000000-0000-0000-0000-000000000000}"/>
          </ac:spMkLst>
        </pc:spChg>
        <pc:spChg chg="mod">
          <ac:chgData name="Alex Theis" userId="4292a4ab853844ab" providerId="LiveId" clId="{9B16F743-DAA8-448B-85DC-CFAAE77D1C0A}" dt="2024-04-14T23:58:12.843" v="514" actId="20577"/>
          <ac:spMkLst>
            <pc:docMk/>
            <pc:sldMk cId="188582077" sldId="474"/>
            <ac:spMk id="701" creationId="{00000000-0000-0000-0000-000000000000}"/>
          </ac:spMkLst>
        </pc:spChg>
      </pc:sldChg>
      <pc:sldChg chg="del">
        <pc:chgData name="Alex Theis" userId="4292a4ab853844ab" providerId="LiveId" clId="{9B16F743-DAA8-448B-85DC-CFAAE77D1C0A}" dt="2024-04-14T23:16:56.912" v="327" actId="47"/>
        <pc:sldMkLst>
          <pc:docMk/>
          <pc:sldMk cId="2421999547" sldId="476"/>
        </pc:sldMkLst>
      </pc:sldChg>
      <pc:sldChg chg="ord">
        <pc:chgData name="Alex Theis" userId="4292a4ab853844ab" providerId="LiveId" clId="{9B16F743-DAA8-448B-85DC-CFAAE77D1C0A}" dt="2024-04-15T00:17:55.564" v="706"/>
        <pc:sldMkLst>
          <pc:docMk/>
          <pc:sldMk cId="402791355" sldId="484"/>
        </pc:sldMkLst>
      </pc:sldChg>
      <pc:sldChg chg="modAnim">
        <pc:chgData name="Alex Theis" userId="4292a4ab853844ab" providerId="LiveId" clId="{9B16F743-DAA8-448B-85DC-CFAAE77D1C0A}" dt="2024-04-15T00:18:55.300" v="709"/>
        <pc:sldMkLst>
          <pc:docMk/>
          <pc:sldMk cId="4208424930" sldId="497"/>
        </pc:sldMkLst>
      </pc:sldChg>
      <pc:sldChg chg="modSp add del mod">
        <pc:chgData name="Alex Theis" userId="4292a4ab853844ab" providerId="LiveId" clId="{9B16F743-DAA8-448B-85DC-CFAAE77D1C0A}" dt="2024-04-14T22:25:01.905" v="79" actId="47"/>
        <pc:sldMkLst>
          <pc:docMk/>
          <pc:sldMk cId="230412671" sldId="505"/>
        </pc:sldMkLst>
        <pc:spChg chg="mod">
          <ac:chgData name="Alex Theis" userId="4292a4ab853844ab" providerId="LiveId" clId="{9B16F743-DAA8-448B-85DC-CFAAE77D1C0A}" dt="2024-04-14T22:24:17.073" v="42" actId="207"/>
          <ac:spMkLst>
            <pc:docMk/>
            <pc:sldMk cId="230412671" sldId="505"/>
            <ac:spMk id="697" creationId="{FC33C811-1280-BB7D-249B-A9703F0C7C81}"/>
          </ac:spMkLst>
        </pc:spChg>
        <pc:spChg chg="mod">
          <ac:chgData name="Alex Theis" userId="4292a4ab853844ab" providerId="LiveId" clId="{9B16F743-DAA8-448B-85DC-CFAAE77D1C0A}" dt="2024-04-14T22:24:09.081" v="41" actId="20577"/>
          <ac:spMkLst>
            <pc:docMk/>
            <pc:sldMk cId="230412671" sldId="505"/>
            <ac:spMk id="699" creationId="{AB22D8A2-5E0B-04CB-1DAF-6AE3F4BC2F9E}"/>
          </ac:spMkLst>
        </pc:spChg>
        <pc:spChg chg="mod">
          <ac:chgData name="Alex Theis" userId="4292a4ab853844ab" providerId="LiveId" clId="{9B16F743-DAA8-448B-85DC-CFAAE77D1C0A}" dt="2024-04-14T22:24:30.787" v="77" actId="20577"/>
          <ac:spMkLst>
            <pc:docMk/>
            <pc:sldMk cId="230412671" sldId="505"/>
            <ac:spMk id="700" creationId="{6D04446B-66E4-32F3-FD06-1AAF78A5B872}"/>
          </ac:spMkLst>
        </pc:spChg>
      </pc:sldChg>
      <pc:sldChg chg="addSp modSp add mod modAnim">
        <pc:chgData name="Alex Theis" userId="4292a4ab853844ab" providerId="LiveId" clId="{9B16F743-DAA8-448B-85DC-CFAAE77D1C0A}" dt="2024-04-15T00:12:54.038" v="537"/>
        <pc:sldMkLst>
          <pc:docMk/>
          <pc:sldMk cId="1525841395" sldId="505"/>
        </pc:sldMkLst>
        <pc:spChg chg="mod">
          <ac:chgData name="Alex Theis" userId="4292a4ab853844ab" providerId="LiveId" clId="{9B16F743-DAA8-448B-85DC-CFAAE77D1C0A}" dt="2024-04-14T22:43:15.901" v="274" actId="20577"/>
          <ac:spMkLst>
            <pc:docMk/>
            <pc:sldMk cId="1525841395" sldId="505"/>
            <ac:spMk id="697" creationId="{FC33C811-1280-BB7D-249B-A9703F0C7C81}"/>
          </ac:spMkLst>
        </pc:spChg>
        <pc:spChg chg="mod">
          <ac:chgData name="Alex Theis" userId="4292a4ab853844ab" providerId="LiveId" clId="{9B16F743-DAA8-448B-85DC-CFAAE77D1C0A}" dt="2024-04-14T22:36:00.269" v="242" actId="1076"/>
          <ac:spMkLst>
            <pc:docMk/>
            <pc:sldMk cId="1525841395" sldId="505"/>
            <ac:spMk id="699" creationId="{AB22D8A2-5E0B-04CB-1DAF-6AE3F4BC2F9E}"/>
          </ac:spMkLst>
        </pc:spChg>
        <pc:spChg chg="mod">
          <ac:chgData name="Alex Theis" userId="4292a4ab853844ab" providerId="LiveId" clId="{9B16F743-DAA8-448B-85DC-CFAAE77D1C0A}" dt="2024-04-14T22:38:57.683" v="246" actId="20577"/>
          <ac:spMkLst>
            <pc:docMk/>
            <pc:sldMk cId="1525841395" sldId="505"/>
            <ac:spMk id="700" creationId="{6D04446B-66E4-32F3-FD06-1AAF78A5B872}"/>
          </ac:spMkLst>
        </pc:spChg>
        <pc:spChg chg="mod ord">
          <ac:chgData name="Alex Theis" userId="4292a4ab853844ab" providerId="LiveId" clId="{9B16F743-DAA8-448B-85DC-CFAAE77D1C0A}" dt="2024-04-14T22:41:43.193" v="253" actId="170"/>
          <ac:spMkLst>
            <pc:docMk/>
            <pc:sldMk cId="1525841395" sldId="505"/>
            <ac:spMk id="701" creationId="{09519E25-1FD3-7F57-F40E-62974B9E6D1A}"/>
          </ac:spMkLst>
        </pc:spChg>
        <pc:picChg chg="add mod">
          <ac:chgData name="Alex Theis" userId="4292a4ab853844ab" providerId="LiveId" clId="{9B16F743-DAA8-448B-85DC-CFAAE77D1C0A}" dt="2024-04-14T22:36:12.544" v="244" actId="207"/>
          <ac:picMkLst>
            <pc:docMk/>
            <pc:sldMk cId="1525841395" sldId="505"/>
            <ac:picMk id="3" creationId="{B962AF2F-6BA4-E44B-C8A6-E9057B32B3D1}"/>
          </ac:picMkLst>
        </pc:picChg>
        <pc:picChg chg="add mod">
          <ac:chgData name="Alex Theis" userId="4292a4ab853844ab" providerId="LiveId" clId="{9B16F743-DAA8-448B-85DC-CFAAE77D1C0A}" dt="2024-04-14T22:39:36.473" v="249" actId="207"/>
          <ac:picMkLst>
            <pc:docMk/>
            <pc:sldMk cId="1525841395" sldId="505"/>
            <ac:picMk id="4" creationId="{C51A7F1A-B785-0070-3113-A88CFE2425D2}"/>
          </ac:picMkLst>
        </pc:picChg>
        <pc:picChg chg="add mod">
          <ac:chgData name="Alex Theis" userId="4292a4ab853844ab" providerId="LiveId" clId="{9B16F743-DAA8-448B-85DC-CFAAE77D1C0A}" dt="2024-04-14T22:42:34.405" v="255" actId="207"/>
          <ac:picMkLst>
            <pc:docMk/>
            <pc:sldMk cId="1525841395" sldId="505"/>
            <ac:picMk id="5" creationId="{6984784C-9FEC-75E2-42ED-00E876515F3C}"/>
          </ac:picMkLst>
        </pc:picChg>
      </pc:sldChg>
      <pc:sldChg chg="addSp modSp add del mod modAnim">
        <pc:chgData name="Alex Theis" userId="4292a4ab853844ab" providerId="LiveId" clId="{9B16F743-DAA8-448B-85DC-CFAAE77D1C0A}" dt="2024-04-14T22:34:33.918" v="179" actId="47"/>
        <pc:sldMkLst>
          <pc:docMk/>
          <pc:sldMk cId="2556543451" sldId="506"/>
        </pc:sldMkLst>
        <pc:spChg chg="add mod">
          <ac:chgData name="Alex Theis" userId="4292a4ab853844ab" providerId="LiveId" clId="{9B16F743-DAA8-448B-85DC-CFAAE77D1C0A}" dt="2024-04-14T22:27:04.820" v="100" actId="14826"/>
          <ac:spMkLst>
            <pc:docMk/>
            <pc:sldMk cId="2556543451" sldId="506"/>
            <ac:spMk id="2" creationId="{8B931BF7-C115-4351-5204-50E235DC566E}"/>
          </ac:spMkLst>
        </pc:spChg>
        <pc:spChg chg="mod">
          <ac:chgData name="Alex Theis" userId="4292a4ab853844ab" providerId="LiveId" clId="{9B16F743-DAA8-448B-85DC-CFAAE77D1C0A}" dt="2024-04-14T22:33:59.230" v="178" actId="20577"/>
          <ac:spMkLst>
            <pc:docMk/>
            <pc:sldMk cId="2556543451" sldId="506"/>
            <ac:spMk id="4" creationId="{8F4E3AA8-2B96-2FB0-8F6F-32F111EBA4C8}"/>
          </ac:spMkLst>
        </pc:spChg>
        <pc:spChg chg="mod">
          <ac:chgData name="Alex Theis" userId="4292a4ab853844ab" providerId="LiveId" clId="{9B16F743-DAA8-448B-85DC-CFAAE77D1C0A}" dt="2024-04-14T22:25:21.518" v="98" actId="20577"/>
          <ac:spMkLst>
            <pc:docMk/>
            <pc:sldMk cId="2556543451" sldId="506"/>
            <ac:spMk id="707" creationId="{00000000-0000-0000-0000-000000000000}"/>
          </ac:spMkLst>
        </pc:spChg>
        <pc:picChg chg="mod">
          <ac:chgData name="Alex Theis" userId="4292a4ab853844ab" providerId="LiveId" clId="{9B16F743-DAA8-448B-85DC-CFAAE77D1C0A}" dt="2024-04-14T22:33:28.859" v="101" actId="14826"/>
          <ac:picMkLst>
            <pc:docMk/>
            <pc:sldMk cId="2556543451" sldId="506"/>
            <ac:picMk id="3" creationId="{CAFF3BDE-8CD9-2E2A-6CF2-E4F6E1A575BF}"/>
          </ac:picMkLst>
        </pc:picChg>
      </pc:sldChg>
      <pc:sldChg chg="addSp delSp modSp add mod delAnim">
        <pc:chgData name="Alex Theis" userId="4292a4ab853844ab" providerId="LiveId" clId="{9B16F743-DAA8-448B-85DC-CFAAE77D1C0A}" dt="2024-04-14T22:53:53.720" v="326" actId="207"/>
        <pc:sldMkLst>
          <pc:docMk/>
          <pc:sldMk cId="3413247387" sldId="506"/>
        </pc:sldMkLst>
        <pc:spChg chg="mod">
          <ac:chgData name="Alex Theis" userId="4292a4ab853844ab" providerId="LiveId" clId="{9B16F743-DAA8-448B-85DC-CFAAE77D1C0A}" dt="2024-04-14T22:53:53.720" v="326" actId="207"/>
          <ac:spMkLst>
            <pc:docMk/>
            <pc:sldMk cId="3413247387" sldId="506"/>
            <ac:spMk id="697" creationId="{00000000-0000-0000-0000-000000000000}"/>
          </ac:spMkLst>
        </pc:spChg>
        <pc:spChg chg="del">
          <ac:chgData name="Alex Theis" userId="4292a4ab853844ab" providerId="LiveId" clId="{9B16F743-DAA8-448B-85DC-CFAAE77D1C0A}" dt="2024-04-14T22:49:00.228" v="302" actId="478"/>
          <ac:spMkLst>
            <pc:docMk/>
            <pc:sldMk cId="3413247387" sldId="506"/>
            <ac:spMk id="699" creationId="{00000000-0000-0000-0000-000000000000}"/>
          </ac:spMkLst>
        </pc:spChg>
        <pc:spChg chg="del">
          <ac:chgData name="Alex Theis" userId="4292a4ab853844ab" providerId="LiveId" clId="{9B16F743-DAA8-448B-85DC-CFAAE77D1C0A}" dt="2024-04-14T22:49:10.932" v="305" actId="478"/>
          <ac:spMkLst>
            <pc:docMk/>
            <pc:sldMk cId="3413247387" sldId="506"/>
            <ac:spMk id="700" creationId="{00000000-0000-0000-0000-000000000000}"/>
          </ac:spMkLst>
        </pc:spChg>
        <pc:spChg chg="del">
          <ac:chgData name="Alex Theis" userId="4292a4ab853844ab" providerId="LiveId" clId="{9B16F743-DAA8-448B-85DC-CFAAE77D1C0A}" dt="2024-04-14T22:49:14.636" v="307" actId="478"/>
          <ac:spMkLst>
            <pc:docMk/>
            <pc:sldMk cId="3413247387" sldId="506"/>
            <ac:spMk id="701" creationId="{00000000-0000-0000-0000-000000000000}"/>
          </ac:spMkLst>
        </pc:spChg>
        <pc:picChg chg="del">
          <ac:chgData name="Alex Theis" userId="4292a4ab853844ab" providerId="LiveId" clId="{9B16F743-DAA8-448B-85DC-CFAAE77D1C0A}" dt="2024-04-14T22:49:07.200" v="303" actId="478"/>
          <ac:picMkLst>
            <pc:docMk/>
            <pc:sldMk cId="3413247387" sldId="506"/>
            <ac:picMk id="3" creationId="{1474EA5A-03F1-1A15-5900-E132785C6C1A}"/>
          </ac:picMkLst>
        </pc:picChg>
        <pc:picChg chg="add mod">
          <ac:chgData name="Alex Theis" userId="4292a4ab853844ab" providerId="LiveId" clId="{9B16F743-DAA8-448B-85DC-CFAAE77D1C0A}" dt="2024-04-14T22:51:40.731" v="325" actId="1076"/>
          <ac:picMkLst>
            <pc:docMk/>
            <pc:sldMk cId="3413247387" sldId="506"/>
            <ac:picMk id="4" creationId="{0F06E9E6-F6FC-5D69-1C65-934108C5F49A}"/>
          </ac:picMkLst>
        </pc:picChg>
        <pc:picChg chg="del">
          <ac:chgData name="Alex Theis" userId="4292a4ab853844ab" providerId="LiveId" clId="{9B16F743-DAA8-448B-85DC-CFAAE77D1C0A}" dt="2024-04-14T22:49:09.688" v="304" actId="478"/>
          <ac:picMkLst>
            <pc:docMk/>
            <pc:sldMk cId="3413247387" sldId="506"/>
            <ac:picMk id="5" creationId="{60B4B2A5-535E-7833-F6D0-D094B95D5362}"/>
          </ac:picMkLst>
        </pc:picChg>
        <pc:picChg chg="del">
          <ac:chgData name="Alex Theis" userId="4292a4ab853844ab" providerId="LiveId" clId="{9B16F743-DAA8-448B-85DC-CFAAE77D1C0A}" dt="2024-04-14T22:49:13.114" v="306" actId="478"/>
          <ac:picMkLst>
            <pc:docMk/>
            <pc:sldMk cId="3413247387" sldId="506"/>
            <ac:picMk id="7" creationId="{A54824D8-F7C6-6D68-FA0A-2E0DF0F3C99B}"/>
          </ac:picMkLst>
        </pc:picChg>
      </pc:sldChg>
      <pc:sldChg chg="addSp delSp modSp new mod modClrScheme chgLayout">
        <pc:chgData name="Alex Theis" userId="4292a4ab853844ab" providerId="LiveId" clId="{9B16F743-DAA8-448B-85DC-CFAAE77D1C0A}" dt="2024-04-15T00:18:11.604" v="708" actId="478"/>
        <pc:sldMkLst>
          <pc:docMk/>
          <pc:sldMk cId="1438749549" sldId="507"/>
        </pc:sldMkLst>
        <pc:spChg chg="del mod ord">
          <ac:chgData name="Alex Theis" userId="4292a4ab853844ab" providerId="LiveId" clId="{9B16F743-DAA8-448B-85DC-CFAAE77D1C0A}" dt="2024-04-15T00:14:56.007" v="601" actId="700"/>
          <ac:spMkLst>
            <pc:docMk/>
            <pc:sldMk cId="1438749549" sldId="507"/>
            <ac:spMk id="2" creationId="{DDD7201B-22DA-A39C-89F0-96A65905D0D1}"/>
          </ac:spMkLst>
        </pc:spChg>
        <pc:spChg chg="mod ord">
          <ac:chgData name="Alex Theis" userId="4292a4ab853844ab" providerId="LiveId" clId="{9B16F743-DAA8-448B-85DC-CFAAE77D1C0A}" dt="2024-04-15T00:14:56.007" v="601" actId="700"/>
          <ac:spMkLst>
            <pc:docMk/>
            <pc:sldMk cId="1438749549" sldId="507"/>
            <ac:spMk id="3" creationId="{51D0D087-3D08-4DC2-F154-729B5F4813CD}"/>
          </ac:spMkLst>
        </pc:spChg>
        <pc:spChg chg="add mod ord">
          <ac:chgData name="Alex Theis" userId="4292a4ab853844ab" providerId="LiveId" clId="{9B16F743-DAA8-448B-85DC-CFAAE77D1C0A}" dt="2024-04-15T00:17:51.109" v="704" actId="20577"/>
          <ac:spMkLst>
            <pc:docMk/>
            <pc:sldMk cId="1438749549" sldId="507"/>
            <ac:spMk id="4" creationId="{3CAFC771-DE0F-C362-07C4-78D16EA1A658}"/>
          </ac:spMkLst>
        </pc:spChg>
        <pc:spChg chg="add mod ord">
          <ac:chgData name="Alex Theis" userId="4292a4ab853844ab" providerId="LiveId" clId="{9B16F743-DAA8-448B-85DC-CFAAE77D1C0A}" dt="2024-04-15T00:14:56.007" v="601" actId="700"/>
          <ac:spMkLst>
            <pc:docMk/>
            <pc:sldMk cId="1438749549" sldId="507"/>
            <ac:spMk id="5" creationId="{066E84DB-51B3-4BA3-2D85-67045509A397}"/>
          </ac:spMkLst>
        </pc:spChg>
        <pc:spChg chg="add mod ord">
          <ac:chgData name="Alex Theis" userId="4292a4ab853844ab" providerId="LiveId" clId="{9B16F743-DAA8-448B-85DC-CFAAE77D1C0A}" dt="2024-04-15T00:14:56.007" v="601" actId="700"/>
          <ac:spMkLst>
            <pc:docMk/>
            <pc:sldMk cId="1438749549" sldId="507"/>
            <ac:spMk id="6" creationId="{B17529AB-634E-77B5-8878-669AC2ED5B08}"/>
          </ac:spMkLst>
        </pc:spChg>
        <pc:picChg chg="add mod">
          <ac:chgData name="Alex Theis" userId="4292a4ab853844ab" providerId="LiveId" clId="{9B16F743-DAA8-448B-85DC-CFAAE77D1C0A}" dt="2024-04-15T00:17:13.992" v="690" actId="1076"/>
          <ac:picMkLst>
            <pc:docMk/>
            <pc:sldMk cId="1438749549" sldId="507"/>
            <ac:picMk id="8" creationId="{990D11FE-E6AD-46CA-D0E9-8FFB61F9AFF2}"/>
          </ac:picMkLst>
        </pc:picChg>
        <pc:picChg chg="add del mod">
          <ac:chgData name="Alex Theis" userId="4292a4ab853844ab" providerId="LiveId" clId="{9B16F743-DAA8-448B-85DC-CFAAE77D1C0A}" dt="2024-04-15T00:18:11.604" v="708" actId="478"/>
          <ac:picMkLst>
            <pc:docMk/>
            <pc:sldMk cId="1438749549" sldId="507"/>
            <ac:picMk id="10" creationId="{7AE650C4-9B4D-0A63-0E1C-8FF35F05697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6FC9BDB-4545-0732-7EBD-88727A9273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52167-2AF2-EB81-780B-023CEE1125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DA4B1-CED9-4F32-B79D-4423B8C613F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B2335-25D2-F55E-B86A-D4E9CA2077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63A37B-7B1C-17F4-BF35-4C760429F4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2D109-047A-4150-8AB6-BAB8E908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23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f8bfe27a6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f8bfe27a67_1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gf8bfe27a67_1_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f8bfe27a67_1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3" name="Google Shape;693;gf8bfe27a67_1_62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4" name="Google Shape;694;gf8bfe27a67_1_62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687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f8bfe27a67_1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3" name="Google Shape;693;gf8bfe27a67_1_62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4" name="Google Shape;694;gf8bfe27a67_1_62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4572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f8bfe27a67_1_10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0" name="Google Shape;810;gf8bfe27a67_1_102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1" name="Google Shape;811;gf8bfe27a67_1_1023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1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>
          <a:extLst>
            <a:ext uri="{FF2B5EF4-FFF2-40B4-BE49-F238E27FC236}">
              <a16:creationId xmlns:a16="http://schemas.microsoft.com/office/drawing/2014/main" id="{29425834-6C6D-B8C8-1F8B-FD884A02C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f8bfe27a67_1_417:notes">
            <a:extLst>
              <a:ext uri="{FF2B5EF4-FFF2-40B4-BE49-F238E27FC236}">
                <a16:creationId xmlns:a16="http://schemas.microsoft.com/office/drawing/2014/main" id="{E6CFEEF1-805C-4795-4E1E-C77BEC4450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7" name="Google Shape;657;gf8bfe27a67_1_417:notes">
            <a:extLst>
              <a:ext uri="{FF2B5EF4-FFF2-40B4-BE49-F238E27FC236}">
                <a16:creationId xmlns:a16="http://schemas.microsoft.com/office/drawing/2014/main" id="{3732059D-7CD3-03DC-D9DD-2BF3118BAB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8" name="Google Shape;658;gf8bfe27a67_1_417:notes">
            <a:extLst>
              <a:ext uri="{FF2B5EF4-FFF2-40B4-BE49-F238E27FC236}">
                <a16:creationId xmlns:a16="http://schemas.microsoft.com/office/drawing/2014/main" id="{B98B9DAA-4D5A-89E0-C127-AE183540218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5414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f8bfe27a67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f8bfe27a67_1_20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gf8bfe27a67_1_20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4153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f8bfe27a67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f8bfe27a67_1_20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gf8bfe27a67_1_20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4529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>
          <a:extLst>
            <a:ext uri="{FF2B5EF4-FFF2-40B4-BE49-F238E27FC236}">
              <a16:creationId xmlns:a16="http://schemas.microsoft.com/office/drawing/2014/main" id="{D09B4B50-4DA9-BBEB-890C-8CD0580B2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f8bfe27a67_1_417:notes">
            <a:extLst>
              <a:ext uri="{FF2B5EF4-FFF2-40B4-BE49-F238E27FC236}">
                <a16:creationId xmlns:a16="http://schemas.microsoft.com/office/drawing/2014/main" id="{6E568285-5457-EEDD-B15C-750AC2578F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7" name="Google Shape;657;gf8bfe27a67_1_417:notes">
            <a:extLst>
              <a:ext uri="{FF2B5EF4-FFF2-40B4-BE49-F238E27FC236}">
                <a16:creationId xmlns:a16="http://schemas.microsoft.com/office/drawing/2014/main" id="{0FC715B9-1052-20AB-996B-81D2A9DAF2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8" name="Google Shape;658;gf8bfe27a67_1_417:notes">
            <a:extLst>
              <a:ext uri="{FF2B5EF4-FFF2-40B4-BE49-F238E27FC236}">
                <a16:creationId xmlns:a16="http://schemas.microsoft.com/office/drawing/2014/main" id="{FB204EB7-0752-F729-F248-6DD877856DC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947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>
          <a:extLst>
            <a:ext uri="{FF2B5EF4-FFF2-40B4-BE49-F238E27FC236}">
              <a16:creationId xmlns:a16="http://schemas.microsoft.com/office/drawing/2014/main" id="{FD93B574-110D-F3BA-FCB1-909FB8F55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f8bfe27a67_1_7:notes">
            <a:extLst>
              <a:ext uri="{FF2B5EF4-FFF2-40B4-BE49-F238E27FC236}">
                <a16:creationId xmlns:a16="http://schemas.microsoft.com/office/drawing/2014/main" id="{D5C3CEF8-B24A-6E61-F931-8692953F5F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0" name="Google Shape;640;gf8bfe27a67_1_7:notes">
            <a:extLst>
              <a:ext uri="{FF2B5EF4-FFF2-40B4-BE49-F238E27FC236}">
                <a16:creationId xmlns:a16="http://schemas.microsoft.com/office/drawing/2014/main" id="{3E889E83-5F2E-741E-212B-C447543906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1" name="Google Shape;641;gf8bfe27a67_1_7:notes">
            <a:extLst>
              <a:ext uri="{FF2B5EF4-FFF2-40B4-BE49-F238E27FC236}">
                <a16:creationId xmlns:a16="http://schemas.microsoft.com/office/drawing/2014/main" id="{D03C6EEB-43A7-A740-0D7D-D2CF13607E5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4855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>
          <a:extLst>
            <a:ext uri="{FF2B5EF4-FFF2-40B4-BE49-F238E27FC236}">
              <a16:creationId xmlns:a16="http://schemas.microsoft.com/office/drawing/2014/main" id="{3B978500-28A9-0547-A6B5-64F013144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f8bfe27a67_1_626:notes">
            <a:extLst>
              <a:ext uri="{FF2B5EF4-FFF2-40B4-BE49-F238E27FC236}">
                <a16:creationId xmlns:a16="http://schemas.microsoft.com/office/drawing/2014/main" id="{14CD00C6-EE27-B913-F800-04EAB74788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3" name="Google Shape;693;gf8bfe27a67_1_626:notes">
            <a:extLst>
              <a:ext uri="{FF2B5EF4-FFF2-40B4-BE49-F238E27FC236}">
                <a16:creationId xmlns:a16="http://schemas.microsoft.com/office/drawing/2014/main" id="{9FB2789B-63F3-DAB9-825A-74BDA0874A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4" name="Google Shape;694;gf8bfe27a67_1_626:notes">
            <a:extLst>
              <a:ext uri="{FF2B5EF4-FFF2-40B4-BE49-F238E27FC236}">
                <a16:creationId xmlns:a16="http://schemas.microsoft.com/office/drawing/2014/main" id="{2DBB1EA4-A64C-6062-74BC-A49EB0D02B3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3910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>
          <a:extLst>
            <a:ext uri="{FF2B5EF4-FFF2-40B4-BE49-F238E27FC236}">
              <a16:creationId xmlns:a16="http://schemas.microsoft.com/office/drawing/2014/main" id="{3A10639C-BF68-DE18-75EF-FE0D54566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f8bfe27a67_1_626:notes">
            <a:extLst>
              <a:ext uri="{FF2B5EF4-FFF2-40B4-BE49-F238E27FC236}">
                <a16:creationId xmlns:a16="http://schemas.microsoft.com/office/drawing/2014/main" id="{803209CC-D04E-02CC-9B86-6D11B843D5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3" name="Google Shape;693;gf8bfe27a67_1_626:notes">
            <a:extLst>
              <a:ext uri="{FF2B5EF4-FFF2-40B4-BE49-F238E27FC236}">
                <a16:creationId xmlns:a16="http://schemas.microsoft.com/office/drawing/2014/main" id="{A08FED6A-FB76-451C-8EE9-1A95CBAD4B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4" name="Google Shape;694;gf8bfe27a67_1_626:notes">
            <a:extLst>
              <a:ext uri="{FF2B5EF4-FFF2-40B4-BE49-F238E27FC236}">
                <a16:creationId xmlns:a16="http://schemas.microsoft.com/office/drawing/2014/main" id="{341176A4-C410-70E3-3244-60675F27A3E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671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f8bfe27a67_1_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f8bfe27a67_1_82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gf8bfe27a67_1_82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3910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f8bfe27a67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0" name="Google Shape;640;gf8bfe27a67_1_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1" name="Google Shape;641;gf8bfe27a67_1_7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7949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f8bfe27a6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f8bfe27a67_1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gf8bfe27a67_1_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75958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f8bfe27a67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0" name="Google Shape;640;gf8bfe27a67_1_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1" name="Google Shape;641;gf8bfe27a67_1_7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9768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>
          <a:extLst>
            <a:ext uri="{FF2B5EF4-FFF2-40B4-BE49-F238E27FC236}">
              <a16:creationId xmlns:a16="http://schemas.microsoft.com/office/drawing/2014/main" id="{7CD0BD47-30CE-9561-32EF-00AC46B4C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f8bfe27a67_1_626:notes">
            <a:extLst>
              <a:ext uri="{FF2B5EF4-FFF2-40B4-BE49-F238E27FC236}">
                <a16:creationId xmlns:a16="http://schemas.microsoft.com/office/drawing/2014/main" id="{6C4270B8-AC16-4D73-C0AD-FE964C1B31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3" name="Google Shape;693;gf8bfe27a67_1_626:notes">
            <a:extLst>
              <a:ext uri="{FF2B5EF4-FFF2-40B4-BE49-F238E27FC236}">
                <a16:creationId xmlns:a16="http://schemas.microsoft.com/office/drawing/2014/main" id="{40F09B10-8471-9482-3703-27307B5C14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4" name="Google Shape;694;gf8bfe27a67_1_626:notes">
            <a:extLst>
              <a:ext uri="{FF2B5EF4-FFF2-40B4-BE49-F238E27FC236}">
                <a16:creationId xmlns:a16="http://schemas.microsoft.com/office/drawing/2014/main" id="{E1514C9A-EAC8-CBA5-CF9C-B2D3CC2A641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1283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>
          <a:extLst>
            <a:ext uri="{FF2B5EF4-FFF2-40B4-BE49-F238E27FC236}">
              <a16:creationId xmlns:a16="http://schemas.microsoft.com/office/drawing/2014/main" id="{D7E1AEA3-F835-E64F-86FA-9DAFABA89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f8c4ca1c7e_0_277:notes">
            <a:extLst>
              <a:ext uri="{FF2B5EF4-FFF2-40B4-BE49-F238E27FC236}">
                <a16:creationId xmlns:a16="http://schemas.microsoft.com/office/drawing/2014/main" id="{1158AB70-EC63-6DCB-0CEE-D571685E50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gf8c4ca1c7e_0_277:notes">
            <a:extLst>
              <a:ext uri="{FF2B5EF4-FFF2-40B4-BE49-F238E27FC236}">
                <a16:creationId xmlns:a16="http://schemas.microsoft.com/office/drawing/2014/main" id="{5858273A-E279-F145-31B9-EB0EC24EBA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65539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>
          <a:extLst>
            <a:ext uri="{FF2B5EF4-FFF2-40B4-BE49-F238E27FC236}">
              <a16:creationId xmlns:a16="http://schemas.microsoft.com/office/drawing/2014/main" id="{9C2A0BC1-1750-211B-9E1E-602A548AC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f8c4ca1c7e_0_277:notes">
            <a:extLst>
              <a:ext uri="{FF2B5EF4-FFF2-40B4-BE49-F238E27FC236}">
                <a16:creationId xmlns:a16="http://schemas.microsoft.com/office/drawing/2014/main" id="{6D4215A5-FBF5-1E2E-3315-F95E00D284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gf8c4ca1c7e_0_277:notes">
            <a:extLst>
              <a:ext uri="{FF2B5EF4-FFF2-40B4-BE49-F238E27FC236}">
                <a16:creationId xmlns:a16="http://schemas.microsoft.com/office/drawing/2014/main" id="{5E902FB1-0FDA-43B7-3FED-3D4BB3F7A7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44451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02b008293c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7" name="Google Shape;657;g102b008293c_1_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8" name="Google Shape;658;g102b008293c_1_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56732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>
          <a:extLst>
            <a:ext uri="{FF2B5EF4-FFF2-40B4-BE49-F238E27FC236}">
              <a16:creationId xmlns:a16="http://schemas.microsoft.com/office/drawing/2014/main" id="{D7E1AEA3-F835-E64F-86FA-9DAFABA89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f8c4ca1c7e_0_277:notes">
            <a:extLst>
              <a:ext uri="{FF2B5EF4-FFF2-40B4-BE49-F238E27FC236}">
                <a16:creationId xmlns:a16="http://schemas.microsoft.com/office/drawing/2014/main" id="{1158AB70-EC63-6DCB-0CEE-D571685E50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gf8c4ca1c7e_0_277:notes">
            <a:extLst>
              <a:ext uri="{FF2B5EF4-FFF2-40B4-BE49-F238E27FC236}">
                <a16:creationId xmlns:a16="http://schemas.microsoft.com/office/drawing/2014/main" id="{5858273A-E279-F145-31B9-EB0EC24EBA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65539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f8c4ca1c7e_0_27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gf8c4ca1c7e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>
          <a:extLst>
            <a:ext uri="{FF2B5EF4-FFF2-40B4-BE49-F238E27FC236}">
              <a16:creationId xmlns:a16="http://schemas.microsoft.com/office/drawing/2014/main" id="{D09B4B50-4DA9-BBEB-890C-8CD0580B2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f8bfe27a67_1_417:notes">
            <a:extLst>
              <a:ext uri="{FF2B5EF4-FFF2-40B4-BE49-F238E27FC236}">
                <a16:creationId xmlns:a16="http://schemas.microsoft.com/office/drawing/2014/main" id="{6E568285-5457-EEDD-B15C-750AC2578F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7" name="Google Shape;657;gf8bfe27a67_1_417:notes">
            <a:extLst>
              <a:ext uri="{FF2B5EF4-FFF2-40B4-BE49-F238E27FC236}">
                <a16:creationId xmlns:a16="http://schemas.microsoft.com/office/drawing/2014/main" id="{0FC715B9-1052-20AB-996B-81D2A9DAF2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8" name="Google Shape;658;gf8bfe27a67_1_417:notes">
            <a:extLst>
              <a:ext uri="{FF2B5EF4-FFF2-40B4-BE49-F238E27FC236}">
                <a16:creationId xmlns:a16="http://schemas.microsoft.com/office/drawing/2014/main" id="{FB204EB7-0752-F729-F248-6DD877856DC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947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f8bfe27a67_1_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f8bfe27a67_1_82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gf8bfe27a67_1_82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76366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>
          <a:extLst>
            <a:ext uri="{FF2B5EF4-FFF2-40B4-BE49-F238E27FC236}">
              <a16:creationId xmlns:a16="http://schemas.microsoft.com/office/drawing/2014/main" id="{F4518F80-51DC-A627-CCFC-EF53DB9F3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f8bfe27a67_1_417:notes">
            <a:extLst>
              <a:ext uri="{FF2B5EF4-FFF2-40B4-BE49-F238E27FC236}">
                <a16:creationId xmlns:a16="http://schemas.microsoft.com/office/drawing/2014/main" id="{6C7CDF63-34DC-1902-7A5D-CFB7328C96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7" name="Google Shape;657;gf8bfe27a67_1_417:notes">
            <a:extLst>
              <a:ext uri="{FF2B5EF4-FFF2-40B4-BE49-F238E27FC236}">
                <a16:creationId xmlns:a16="http://schemas.microsoft.com/office/drawing/2014/main" id="{EB128DD8-5F8F-89FE-04F2-D248C345E5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8" name="Google Shape;658;gf8bfe27a67_1_417:notes">
            <a:extLst>
              <a:ext uri="{FF2B5EF4-FFF2-40B4-BE49-F238E27FC236}">
                <a16:creationId xmlns:a16="http://schemas.microsoft.com/office/drawing/2014/main" id="{DD62E147-5F4E-EC7D-6D57-60A3C7F614D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96354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f8bfe27a67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f8bfe27a67_1_20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gf8bfe27a67_1_20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25038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f8bfe27a67_1_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f8bfe27a67_1_82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gf8bfe27a67_1_82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88930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fc163d93ca_3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Google Shape;694;gfc163d93ca_3_4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5" name="Google Shape;695;gfc163d93ca_3_4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5225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fc163d93ca_3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Google Shape;694;gfc163d93ca_3_4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5" name="Google Shape;695;gfc163d93ca_3_4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8771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02b008293c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7" name="Google Shape;657;g102b008293c_1_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8" name="Google Shape;658;g102b008293c_1_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5903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02b008293c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7" name="Google Shape;657;g102b008293c_1_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8" name="Google Shape;658;g102b008293c_1_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1795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f8bfe27a67_1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5" name="Google Shape;745;gf8bfe27a67_1_4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6" name="Google Shape;746;gf8bfe27a67_1_417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120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f8bfe27a67_1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5" name="Google Shape;745;gf8bfe27a67_1_4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6" name="Google Shape;746;gf8bfe27a67_1_417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87754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f8bfe27a67_1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5" name="Google Shape;745;gf8bfe27a67_1_4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6" name="Google Shape;746;gf8bfe27a67_1_417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044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f8bfe27a67_1_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f8bfe27a67_1_82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gf8bfe27a67_1_82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91888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f8bfe27a67_1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5" name="Google Shape;745;gf8bfe27a67_1_4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6" name="Google Shape;746;gf8bfe27a67_1_417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f8bfe27a67_1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5" name="Google Shape;745;gf8bfe27a67_1_4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6" name="Google Shape;746;gf8bfe27a67_1_417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63670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f8bfe27a67_1_10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0" name="Google Shape;810;gf8bfe27a67_1_102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1" name="Google Shape;811;gf8bfe27a67_1_1023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56281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f8bfe27a67_1_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f8bfe27a67_1_82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gf8bfe27a67_1_82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16498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f8bfe27a67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f8bfe27a67_1_20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gf8bfe27a67_1_20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56197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>
          <a:extLst>
            <a:ext uri="{FF2B5EF4-FFF2-40B4-BE49-F238E27FC236}">
              <a16:creationId xmlns:a16="http://schemas.microsoft.com/office/drawing/2014/main" id="{3A10639C-BF68-DE18-75EF-FE0D54566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f8bfe27a67_1_626:notes">
            <a:extLst>
              <a:ext uri="{FF2B5EF4-FFF2-40B4-BE49-F238E27FC236}">
                <a16:creationId xmlns:a16="http://schemas.microsoft.com/office/drawing/2014/main" id="{803209CC-D04E-02CC-9B86-6D11B843D5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3" name="Google Shape;693;gf8bfe27a67_1_626:notes">
            <a:extLst>
              <a:ext uri="{FF2B5EF4-FFF2-40B4-BE49-F238E27FC236}">
                <a16:creationId xmlns:a16="http://schemas.microsoft.com/office/drawing/2014/main" id="{A08FED6A-FB76-451C-8EE9-1A95CBAD4B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4" name="Google Shape;694;gf8bfe27a67_1_626:notes">
            <a:extLst>
              <a:ext uri="{FF2B5EF4-FFF2-40B4-BE49-F238E27FC236}">
                <a16:creationId xmlns:a16="http://schemas.microsoft.com/office/drawing/2014/main" id="{341176A4-C410-70E3-3244-60675F27A3E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35323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02b008293c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7" name="Google Shape;657;g102b008293c_1_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8" name="Google Shape;658;g102b008293c_1_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89580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f8bfe27a67_1_10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0" name="Google Shape;810;gf8bfe27a67_1_102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1" name="Google Shape;811;gf8bfe27a67_1_1023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67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2147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f8bfe27a67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0" name="Google Shape;640;gf8bfe27a67_1_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1" name="Google Shape;641;gf8bfe27a67_1_7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372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f8bfe27a6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f8bfe27a67_1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gf8bfe27a67_1_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8799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f8bfe27a67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0" name="Google Shape;640;gf8bfe27a67_1_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1" name="Google Shape;641;gf8bfe27a67_1_7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9342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fc163d93ca_3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Google Shape;694;gfc163d93ca_3_4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5" name="Google Shape;695;gfc163d93ca_3_4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8886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f8bfe27a67_1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3" name="Google Shape;693;gf8bfe27a67_1_62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4" name="Google Shape;694;gf8bfe27a67_1_62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1279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 txBox="1">
            <a:spLocks noGrp="1"/>
          </p:cNvSpPr>
          <p:nvPr>
            <p:ph type="title"/>
          </p:nvPr>
        </p:nvSpPr>
        <p:spPr>
          <a:xfrm>
            <a:off x="499168" y="365760"/>
            <a:ext cx="81996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9"/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, Assoc, symbol graphic">
  <p:cSld name="1_Title, Assoc, symbol graphic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1" descr="Association_PPT_Supergraphic_Horz_Adjustr2-03.png"/>
          <p:cNvPicPr preferRelativeResize="0"/>
          <p:nvPr/>
        </p:nvPicPr>
        <p:blipFill rotWithShape="1">
          <a:blip r:embed="rId2">
            <a:alphaModFix/>
          </a:blip>
          <a:srcRect r="960" b="980"/>
          <a:stretch/>
        </p:blipFill>
        <p:spPr>
          <a:xfrm>
            <a:off x="-5800" y="-8142"/>
            <a:ext cx="9149801" cy="5151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1" descr="Association_PPT_Supergraphic_Horz_Adjustr2-03.png"/>
          <p:cNvPicPr preferRelativeResize="0"/>
          <p:nvPr/>
        </p:nvPicPr>
        <p:blipFill rotWithShape="1">
          <a:blip r:embed="rId2">
            <a:alphaModFix/>
          </a:blip>
          <a:srcRect r="960" b="980"/>
          <a:stretch/>
        </p:blipFill>
        <p:spPr>
          <a:xfrm>
            <a:off x="-5800" y="-8142"/>
            <a:ext cx="9149801" cy="515163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1"/>
          <p:cNvSpPr txBox="1">
            <a:spLocks noGrp="1"/>
          </p:cNvSpPr>
          <p:nvPr>
            <p:ph type="ctrTitle"/>
          </p:nvPr>
        </p:nvSpPr>
        <p:spPr>
          <a:xfrm>
            <a:off x="497450" y="1956912"/>
            <a:ext cx="60159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1"/>
          <p:cNvSpPr txBox="1">
            <a:spLocks noGrp="1"/>
          </p:cNvSpPr>
          <p:nvPr>
            <p:ph type="subTitle" idx="1"/>
          </p:nvPr>
        </p:nvSpPr>
        <p:spPr>
          <a:xfrm>
            <a:off x="527066" y="352044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41"/>
          <p:cNvSpPr txBox="1">
            <a:spLocks noGrp="1"/>
          </p:cNvSpPr>
          <p:nvPr>
            <p:ph type="body" idx="2"/>
          </p:nvPr>
        </p:nvSpPr>
        <p:spPr>
          <a:xfrm>
            <a:off x="7214617" y="-1"/>
            <a:ext cx="19293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100" tIns="118850" rIns="328925" bIns="73150" anchor="t" anchorCtr="0">
            <a:sp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1" name="Google Shape;29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01" y="514351"/>
            <a:ext cx="2145031" cy="546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AICPA, symbol graphic">
  <p:cSld name="Title, AICPA, symbol graphic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2" descr="Association_PPT_Supergraphic_Horz_Adjustr2-03.png"/>
          <p:cNvPicPr preferRelativeResize="0"/>
          <p:nvPr/>
        </p:nvPicPr>
        <p:blipFill rotWithShape="1">
          <a:blip r:embed="rId2">
            <a:alphaModFix/>
          </a:blip>
          <a:srcRect r="960" b="980"/>
          <a:stretch/>
        </p:blipFill>
        <p:spPr>
          <a:xfrm>
            <a:off x="-5800" y="-8141"/>
            <a:ext cx="9149801" cy="5151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2" descr="Association_PPT_Supergraphic_Horz_Adjustr2-03.png"/>
          <p:cNvPicPr preferRelativeResize="0"/>
          <p:nvPr/>
        </p:nvPicPr>
        <p:blipFill rotWithShape="1">
          <a:blip r:embed="rId2">
            <a:alphaModFix/>
          </a:blip>
          <a:srcRect r="960" b="980"/>
          <a:stretch/>
        </p:blipFill>
        <p:spPr>
          <a:xfrm>
            <a:off x="-5800" y="-8141"/>
            <a:ext cx="9149801" cy="515163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2"/>
          <p:cNvSpPr txBox="1">
            <a:spLocks noGrp="1"/>
          </p:cNvSpPr>
          <p:nvPr>
            <p:ph type="ctrTitle"/>
          </p:nvPr>
        </p:nvSpPr>
        <p:spPr>
          <a:xfrm>
            <a:off x="497450" y="1956912"/>
            <a:ext cx="60159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2"/>
          <p:cNvSpPr txBox="1">
            <a:spLocks noGrp="1"/>
          </p:cNvSpPr>
          <p:nvPr>
            <p:ph type="subTitle" idx="1"/>
          </p:nvPr>
        </p:nvSpPr>
        <p:spPr>
          <a:xfrm>
            <a:off x="527066" y="352044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7" name="Google Shape;297;p42"/>
          <p:cNvSpPr txBox="1">
            <a:spLocks noGrp="1"/>
          </p:cNvSpPr>
          <p:nvPr>
            <p:ph type="body" idx="2"/>
          </p:nvPr>
        </p:nvSpPr>
        <p:spPr>
          <a:xfrm>
            <a:off x="7214617" y="-1"/>
            <a:ext cx="19293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100" tIns="118850" rIns="328925" bIns="73150" anchor="t" anchorCtr="0">
            <a:sp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8" name="Google Shape;29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625" y="537210"/>
            <a:ext cx="1131889" cy="408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IMA, symbol graphic">
  <p:cSld name="Title, CIMA, symbol graphic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3" descr="Association_PPT_Supergraphic_Horz_Adjustr2-03.png"/>
          <p:cNvPicPr preferRelativeResize="0"/>
          <p:nvPr/>
        </p:nvPicPr>
        <p:blipFill rotWithShape="1">
          <a:blip r:embed="rId2">
            <a:alphaModFix/>
          </a:blip>
          <a:srcRect r="960" b="980"/>
          <a:stretch/>
        </p:blipFill>
        <p:spPr>
          <a:xfrm>
            <a:off x="-5800" y="-8467"/>
            <a:ext cx="9149801" cy="5151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3" descr="Association_PPT_Supergraphic_Horz_Adjustr2-03.png"/>
          <p:cNvPicPr preferRelativeResize="0"/>
          <p:nvPr/>
        </p:nvPicPr>
        <p:blipFill rotWithShape="1">
          <a:blip r:embed="rId2">
            <a:alphaModFix/>
          </a:blip>
          <a:srcRect r="960" b="980"/>
          <a:stretch/>
        </p:blipFill>
        <p:spPr>
          <a:xfrm>
            <a:off x="-5800" y="-8467"/>
            <a:ext cx="9149801" cy="5151639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3"/>
          <p:cNvSpPr txBox="1">
            <a:spLocks noGrp="1"/>
          </p:cNvSpPr>
          <p:nvPr>
            <p:ph type="ctrTitle"/>
          </p:nvPr>
        </p:nvSpPr>
        <p:spPr>
          <a:xfrm>
            <a:off x="497450" y="1956912"/>
            <a:ext cx="60159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43"/>
          <p:cNvSpPr txBox="1">
            <a:spLocks noGrp="1"/>
          </p:cNvSpPr>
          <p:nvPr>
            <p:ph type="subTitle" idx="1"/>
          </p:nvPr>
        </p:nvSpPr>
        <p:spPr>
          <a:xfrm>
            <a:off x="527066" y="352044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304" name="Google Shape;30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625" y="537963"/>
            <a:ext cx="1071034" cy="407431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3"/>
          <p:cNvSpPr txBox="1">
            <a:spLocks noGrp="1"/>
          </p:cNvSpPr>
          <p:nvPr>
            <p:ph type="body" idx="2"/>
          </p:nvPr>
        </p:nvSpPr>
        <p:spPr>
          <a:xfrm>
            <a:off x="7214617" y="-1"/>
            <a:ext cx="19293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100" tIns="118850" rIns="328925" bIns="73150" anchor="t" anchorCtr="0">
            <a:sp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, Assoc, symbol graphic">
  <p:cSld name="4_Title, Assoc, symbol graphic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4" descr="Association_PPT_Supergraphic_Horz_Adjustr2-03.png"/>
          <p:cNvPicPr preferRelativeResize="0"/>
          <p:nvPr/>
        </p:nvPicPr>
        <p:blipFill rotWithShape="1">
          <a:blip r:embed="rId2">
            <a:alphaModFix/>
          </a:blip>
          <a:srcRect r="960" b="980"/>
          <a:stretch/>
        </p:blipFill>
        <p:spPr>
          <a:xfrm>
            <a:off x="-5800" y="-8142"/>
            <a:ext cx="9149801" cy="515163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4"/>
          <p:cNvSpPr txBox="1">
            <a:spLocks noGrp="1"/>
          </p:cNvSpPr>
          <p:nvPr>
            <p:ph type="body" idx="1"/>
          </p:nvPr>
        </p:nvSpPr>
        <p:spPr>
          <a:xfrm>
            <a:off x="7214617" y="-1"/>
            <a:ext cx="19293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100" tIns="118850" rIns="328925" bIns="73150" anchor="t" anchorCtr="0">
            <a:sp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44"/>
          <p:cNvSpPr txBox="1">
            <a:spLocks noGrp="1"/>
          </p:cNvSpPr>
          <p:nvPr>
            <p:ph type="ctrTitle"/>
          </p:nvPr>
        </p:nvSpPr>
        <p:spPr>
          <a:xfrm>
            <a:off x="497450" y="1956912"/>
            <a:ext cx="60159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4"/>
          <p:cNvSpPr txBox="1">
            <a:spLocks noGrp="1"/>
          </p:cNvSpPr>
          <p:nvPr>
            <p:ph type="subTitle" idx="2"/>
          </p:nvPr>
        </p:nvSpPr>
        <p:spPr>
          <a:xfrm>
            <a:off x="499073" y="3623081"/>
            <a:ext cx="64008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311" name="Google Shape;31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204" y="523576"/>
            <a:ext cx="2044724" cy="649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/2 graphic">
  <p:cSld name="Text 1/2 graphic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5"/>
          <p:cNvSpPr txBox="1">
            <a:spLocks noGrp="1"/>
          </p:cNvSpPr>
          <p:nvPr>
            <p:ph type="title"/>
          </p:nvPr>
        </p:nvSpPr>
        <p:spPr>
          <a:xfrm>
            <a:off x="499169" y="365760"/>
            <a:ext cx="3649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5"/>
          <p:cNvSpPr txBox="1">
            <a:spLocks noGrp="1"/>
          </p:cNvSpPr>
          <p:nvPr>
            <p:ph type="body" idx="1"/>
          </p:nvPr>
        </p:nvSpPr>
        <p:spPr>
          <a:xfrm>
            <a:off x="499169" y="1200151"/>
            <a:ext cx="36513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1pPr>
            <a:lvl2pPr marL="91440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chemeClr val="lt2"/>
                </a:solidFill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5pPr>
            <a:lvl6pPr marL="2743200" lvl="5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5" name="Google Shape;315;p45"/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6" name="Google Shape;316;p45" descr="Background Half Sphere.ai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0" y="0"/>
            <a:ext cx="4571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5" descr="Background Half Sphere.ai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0" y="0"/>
            <a:ext cx="4571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5" descr="Background Half Sphere.ai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0" y="0"/>
            <a:ext cx="4571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/2 graphic v2">
  <p:cSld name="Text 1/2 graphic v2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6"/>
          <p:cNvSpPr txBox="1">
            <a:spLocks noGrp="1"/>
          </p:cNvSpPr>
          <p:nvPr>
            <p:ph type="title"/>
          </p:nvPr>
        </p:nvSpPr>
        <p:spPr>
          <a:xfrm>
            <a:off x="499169" y="365760"/>
            <a:ext cx="3649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46"/>
          <p:cNvSpPr txBox="1">
            <a:spLocks noGrp="1"/>
          </p:cNvSpPr>
          <p:nvPr>
            <p:ph type="body" idx="1"/>
          </p:nvPr>
        </p:nvSpPr>
        <p:spPr>
          <a:xfrm>
            <a:off x="499169" y="1200151"/>
            <a:ext cx="36513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1pPr>
            <a:lvl2pPr marL="91440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chemeClr val="lt2"/>
                </a:solidFill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5pPr>
            <a:lvl6pPr marL="2743200" lvl="5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46"/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3" name="Google Shape;323;p46"/>
          <p:cNvSpPr>
            <a:spLocks noGrp="1"/>
          </p:cNvSpPr>
          <p:nvPr>
            <p:ph type="pic" idx="2"/>
          </p:nvPr>
        </p:nvSpPr>
        <p:spPr>
          <a:xfrm>
            <a:off x="4576061" y="0"/>
            <a:ext cx="4567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7"/>
          <p:cNvSpPr txBox="1">
            <a:spLocks noGrp="1"/>
          </p:cNvSpPr>
          <p:nvPr>
            <p:ph type="title"/>
          </p:nvPr>
        </p:nvSpPr>
        <p:spPr>
          <a:xfrm>
            <a:off x="499168" y="365760"/>
            <a:ext cx="81996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47"/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7" name="Google Shape;327;p47"/>
          <p:cNvSpPr>
            <a:spLocks noGrp="1"/>
          </p:cNvSpPr>
          <p:nvPr>
            <p:ph type="pic" idx="2"/>
          </p:nvPr>
        </p:nvSpPr>
        <p:spPr>
          <a:xfrm>
            <a:off x="4560889" y="1201739"/>
            <a:ext cx="4089300" cy="30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8" name="Google Shape;328;p47"/>
          <p:cNvSpPr txBox="1">
            <a:spLocks noGrp="1"/>
          </p:cNvSpPr>
          <p:nvPr>
            <p:ph type="body" idx="1"/>
          </p:nvPr>
        </p:nvSpPr>
        <p:spPr>
          <a:xfrm>
            <a:off x="506657" y="1197864"/>
            <a:ext cx="3891600" cy="3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1pPr>
            <a:lvl2pPr marL="91440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chemeClr val="lt2"/>
                </a:solidFill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5pPr>
            <a:lvl6pPr marL="2743200" lvl="5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8"/>
          <p:cNvSpPr txBox="1">
            <a:spLocks noGrp="1"/>
          </p:cNvSpPr>
          <p:nvPr>
            <p:ph type="title"/>
          </p:nvPr>
        </p:nvSpPr>
        <p:spPr>
          <a:xfrm>
            <a:off x="499168" y="365760"/>
            <a:ext cx="81996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8"/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2" name="Google Shape;332;p48"/>
          <p:cNvSpPr txBox="1">
            <a:spLocks noGrp="1"/>
          </p:cNvSpPr>
          <p:nvPr>
            <p:ph type="body" idx="1"/>
          </p:nvPr>
        </p:nvSpPr>
        <p:spPr>
          <a:xfrm>
            <a:off x="497841" y="2327015"/>
            <a:ext cx="20421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 b="1">
                <a:solidFill>
                  <a:schemeClr val="accent5"/>
                </a:solidFill>
              </a:defRPr>
            </a:lvl1pPr>
            <a:lvl2pPr marL="914400" lvl="1" indent="-355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Font typeface="Arial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5pPr>
            <a:lvl6pPr marL="2743200" lvl="5" indent="-342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p48"/>
          <p:cNvSpPr txBox="1">
            <a:spLocks noGrp="1"/>
          </p:cNvSpPr>
          <p:nvPr>
            <p:ph type="body" idx="2"/>
          </p:nvPr>
        </p:nvSpPr>
        <p:spPr>
          <a:xfrm>
            <a:off x="497839" y="4244390"/>
            <a:ext cx="77736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4" name="Google Shape;334;p48"/>
          <p:cNvSpPr txBox="1">
            <a:spLocks noGrp="1"/>
          </p:cNvSpPr>
          <p:nvPr>
            <p:ph type="body" idx="3"/>
          </p:nvPr>
        </p:nvSpPr>
        <p:spPr>
          <a:xfrm>
            <a:off x="6762983" y="2327015"/>
            <a:ext cx="20421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>
                <a:solidFill>
                  <a:schemeClr val="accent6"/>
                </a:solidFill>
              </a:defRPr>
            </a:lvl1pPr>
            <a:lvl2pPr marL="914400" lvl="1" indent="-355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Font typeface="Arial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5pPr>
            <a:lvl6pPr marL="2743200" lvl="5" indent="-342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48"/>
          <p:cNvSpPr txBox="1">
            <a:spLocks noGrp="1"/>
          </p:cNvSpPr>
          <p:nvPr>
            <p:ph type="body" idx="4"/>
          </p:nvPr>
        </p:nvSpPr>
        <p:spPr>
          <a:xfrm>
            <a:off x="3607633" y="2327015"/>
            <a:ext cx="20421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1pPr>
            <a:lvl2pPr marL="914400" lvl="1" indent="-355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Font typeface="Arial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5pPr>
            <a:lvl6pPr marL="2743200" lvl="5" indent="-342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48"/>
          <p:cNvSpPr>
            <a:spLocks noGrp="1"/>
          </p:cNvSpPr>
          <p:nvPr>
            <p:ph type="pic" idx="5"/>
          </p:nvPr>
        </p:nvSpPr>
        <p:spPr>
          <a:xfrm>
            <a:off x="497840" y="1198574"/>
            <a:ext cx="2041500" cy="10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7" name="Google Shape;337;p48"/>
          <p:cNvSpPr>
            <a:spLocks noGrp="1"/>
          </p:cNvSpPr>
          <p:nvPr>
            <p:ph type="pic" idx="6"/>
          </p:nvPr>
        </p:nvSpPr>
        <p:spPr>
          <a:xfrm>
            <a:off x="3607633" y="1198574"/>
            <a:ext cx="2041500" cy="10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8" name="Google Shape;338;p48"/>
          <p:cNvSpPr>
            <a:spLocks noGrp="1"/>
          </p:cNvSpPr>
          <p:nvPr>
            <p:ph type="pic" idx="7"/>
          </p:nvPr>
        </p:nvSpPr>
        <p:spPr>
          <a:xfrm>
            <a:off x="6762983" y="1198574"/>
            <a:ext cx="2041500" cy="10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Only">
  <p:cSld name="4_Title Only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9"/>
          <p:cNvSpPr txBox="1">
            <a:spLocks noGrp="1"/>
          </p:cNvSpPr>
          <p:nvPr>
            <p:ph type="title"/>
          </p:nvPr>
        </p:nvSpPr>
        <p:spPr>
          <a:xfrm>
            <a:off x="499168" y="365760"/>
            <a:ext cx="81996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9"/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2" name="Google Shape;342;p49"/>
          <p:cNvSpPr txBox="1">
            <a:spLocks noGrp="1"/>
          </p:cNvSpPr>
          <p:nvPr>
            <p:ph type="body" idx="1"/>
          </p:nvPr>
        </p:nvSpPr>
        <p:spPr>
          <a:xfrm>
            <a:off x="519611" y="1497277"/>
            <a:ext cx="1866900" cy="2310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82875" tIns="182875" rIns="91425" bIns="18287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49"/>
          <p:cNvSpPr txBox="1">
            <a:spLocks noGrp="1"/>
          </p:cNvSpPr>
          <p:nvPr>
            <p:ph type="body" idx="2"/>
          </p:nvPr>
        </p:nvSpPr>
        <p:spPr>
          <a:xfrm>
            <a:off x="2597471" y="1497277"/>
            <a:ext cx="1866900" cy="2310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75" tIns="182875" rIns="91425" bIns="18287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49"/>
          <p:cNvSpPr txBox="1">
            <a:spLocks noGrp="1"/>
          </p:cNvSpPr>
          <p:nvPr>
            <p:ph type="body" idx="3"/>
          </p:nvPr>
        </p:nvSpPr>
        <p:spPr>
          <a:xfrm>
            <a:off x="4675331" y="1497277"/>
            <a:ext cx="1866900" cy="2310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75" tIns="182875" rIns="91425" bIns="18287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5" name="Google Shape;345;p49"/>
          <p:cNvSpPr txBox="1">
            <a:spLocks noGrp="1"/>
          </p:cNvSpPr>
          <p:nvPr>
            <p:ph type="body" idx="4"/>
          </p:nvPr>
        </p:nvSpPr>
        <p:spPr>
          <a:xfrm>
            <a:off x="6753192" y="1497277"/>
            <a:ext cx="1866900" cy="2310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82875" tIns="182875" rIns="91425" bIns="18287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vider with quote, purple gradient">
  <p:cSld name="4_Divider with quote, purple gradient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51" descr="Background7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8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1" descr="Background7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807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55" name="Google Shape;355;p51"/>
          <p:cNvSpPr txBox="1">
            <a:spLocks noGrp="1"/>
          </p:cNvSpPr>
          <p:nvPr>
            <p:ph type="title"/>
          </p:nvPr>
        </p:nvSpPr>
        <p:spPr>
          <a:xfrm>
            <a:off x="496252" y="1414896"/>
            <a:ext cx="68613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51"/>
          <p:cNvSpPr txBox="1">
            <a:spLocks noGrp="1"/>
          </p:cNvSpPr>
          <p:nvPr>
            <p:ph type="body" idx="1"/>
          </p:nvPr>
        </p:nvSpPr>
        <p:spPr>
          <a:xfrm>
            <a:off x="496253" y="3657600"/>
            <a:ext cx="62310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7" name="Google Shape;357;p51"/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Assoc, symbol graphic">
  <p:cSld name="Title, Assoc, symbol graphic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0" descr="Association_PPT_Supergraphic_Horz_Adjustr2-03.png"/>
          <p:cNvPicPr preferRelativeResize="0"/>
          <p:nvPr/>
        </p:nvPicPr>
        <p:blipFill rotWithShape="1">
          <a:blip r:embed="rId2">
            <a:alphaModFix/>
          </a:blip>
          <a:srcRect r="960" b="980"/>
          <a:stretch/>
        </p:blipFill>
        <p:spPr>
          <a:xfrm>
            <a:off x="-5800" y="-8142"/>
            <a:ext cx="9149801" cy="5151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 descr="Association_PPT_Supergraphic_Horz_Adjustr2-03.png"/>
          <p:cNvPicPr preferRelativeResize="0"/>
          <p:nvPr/>
        </p:nvPicPr>
        <p:blipFill rotWithShape="1">
          <a:blip r:embed="rId2">
            <a:alphaModFix/>
          </a:blip>
          <a:srcRect r="960" b="980"/>
          <a:stretch/>
        </p:blipFill>
        <p:spPr>
          <a:xfrm>
            <a:off x="-5800" y="-8142"/>
            <a:ext cx="9149801" cy="515163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0"/>
          <p:cNvSpPr txBox="1">
            <a:spLocks noGrp="1"/>
          </p:cNvSpPr>
          <p:nvPr>
            <p:ph type="ctrTitle"/>
          </p:nvPr>
        </p:nvSpPr>
        <p:spPr>
          <a:xfrm>
            <a:off x="497450" y="1956912"/>
            <a:ext cx="60159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0"/>
          <p:cNvSpPr txBox="1">
            <a:spLocks noGrp="1"/>
          </p:cNvSpPr>
          <p:nvPr>
            <p:ph type="subTitle" idx="1"/>
          </p:nvPr>
        </p:nvSpPr>
        <p:spPr>
          <a:xfrm>
            <a:off x="508404" y="352044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30"/>
          <p:cNvSpPr txBox="1">
            <a:spLocks noGrp="1"/>
          </p:cNvSpPr>
          <p:nvPr>
            <p:ph type="body" idx="2"/>
          </p:nvPr>
        </p:nvSpPr>
        <p:spPr>
          <a:xfrm>
            <a:off x="7214617" y="-1"/>
            <a:ext cx="19293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100" tIns="118850" rIns="328925" bIns="73150" anchor="t" anchorCtr="0">
            <a:sp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9" name="Google Shape;20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01" y="514351"/>
            <a:ext cx="2145031" cy="546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88">
          <p15:clr>
            <a:srgbClr val="FBAE40"/>
          </p15:clr>
        </p15:guide>
        <p15:guide id="2" pos="312">
          <p15:clr>
            <a:srgbClr val="FBAE40"/>
          </p15:clr>
        </p15:guide>
        <p15:guide id="3" orient="horz" pos="32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vider with quote, purple gradient">
  <p:cSld name="2_Divider with quote, purple gradie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52" descr="Background6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9143998" cy="514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52" descr="Background6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9143998" cy="5148073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2"/>
          <p:cNvSpPr txBox="1">
            <a:spLocks noGrp="1"/>
          </p:cNvSpPr>
          <p:nvPr>
            <p:ph type="title"/>
          </p:nvPr>
        </p:nvSpPr>
        <p:spPr>
          <a:xfrm>
            <a:off x="496252" y="1414896"/>
            <a:ext cx="68613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52"/>
          <p:cNvSpPr txBox="1">
            <a:spLocks noGrp="1"/>
          </p:cNvSpPr>
          <p:nvPr>
            <p:ph type="body" idx="1"/>
          </p:nvPr>
        </p:nvSpPr>
        <p:spPr>
          <a:xfrm>
            <a:off x="496253" y="3657600"/>
            <a:ext cx="62310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3" name="Google Shape;363;p52"/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hank you, Assoc gradient">
  <p:cSld name="2_Thank you, Assoc gradient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53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9169"/>
            <a:ext cx="9149801" cy="5152667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3"/>
          <p:cNvSpPr txBox="1"/>
          <p:nvPr/>
        </p:nvSpPr>
        <p:spPr>
          <a:xfrm>
            <a:off x="496253" y="3374008"/>
            <a:ext cx="57900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sp>
        <p:nvSpPr>
          <p:cNvPr id="367" name="Google Shape;367;p53"/>
          <p:cNvSpPr txBox="1"/>
          <p:nvPr/>
        </p:nvSpPr>
        <p:spPr>
          <a:xfrm>
            <a:off x="416872" y="4753008"/>
            <a:ext cx="46188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2018 Association of International Certified Professional Accountants. All rights reserved.</a:t>
            </a: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450" y="537209"/>
            <a:ext cx="1384977" cy="6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3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9169"/>
            <a:ext cx="9149801" cy="5152667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3"/>
          <p:cNvSpPr txBox="1"/>
          <p:nvPr/>
        </p:nvSpPr>
        <p:spPr>
          <a:xfrm>
            <a:off x="496253" y="3244903"/>
            <a:ext cx="57900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sp>
        <p:nvSpPr>
          <p:cNvPr id="371" name="Google Shape;371;p53"/>
          <p:cNvSpPr txBox="1"/>
          <p:nvPr/>
        </p:nvSpPr>
        <p:spPr>
          <a:xfrm>
            <a:off x="416872" y="4438069"/>
            <a:ext cx="844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Association of International Certified Professional Accountants. All rights reserved. </a:t>
            </a: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presentation’s images are subject to copyright protection and used under license from third parties. </a:t>
            </a:r>
            <a:r>
              <a:rPr lang="en-US" sz="800" b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not use images from this presentation in other presentations or documents without first consulting with Legal. </a:t>
            </a: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use of copyrighted images outside the licensed scope constitutes copyright infringement and subjects the user to monetary damages and other penalties. </a:t>
            </a:r>
            <a:endParaRPr/>
          </a:p>
        </p:txBody>
      </p:sp>
      <p:pic>
        <p:nvPicPr>
          <p:cNvPr id="372" name="Google Shape;372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450" y="537209"/>
            <a:ext cx="1384977" cy="6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3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9169"/>
            <a:ext cx="9149801" cy="5152667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3"/>
          <p:cNvSpPr txBox="1"/>
          <p:nvPr/>
        </p:nvSpPr>
        <p:spPr>
          <a:xfrm>
            <a:off x="496253" y="3244903"/>
            <a:ext cx="57900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sp>
        <p:nvSpPr>
          <p:cNvPr id="375" name="Google Shape;375;p53"/>
          <p:cNvSpPr txBox="1"/>
          <p:nvPr/>
        </p:nvSpPr>
        <p:spPr>
          <a:xfrm>
            <a:off x="416872" y="4438069"/>
            <a:ext cx="844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2021 Association of International Certified Professional Accountants. All rights reserved. </a:t>
            </a: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presentation’s images are subject to copyright protection and used under license from third parties. </a:t>
            </a:r>
            <a:r>
              <a:rPr lang="en-US" sz="800" b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not use images from this presentation in other presentations or documents without first consulting with Legal. </a:t>
            </a: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use of copyrighted images outside the licensed scope constitutes copyright infringement and subjects the user to monetary damages and other penalties. </a:t>
            </a:r>
            <a:endParaRPr/>
          </a:p>
        </p:txBody>
      </p:sp>
      <p:pic>
        <p:nvPicPr>
          <p:cNvPr id="376" name="Google Shape;376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301" y="514351"/>
            <a:ext cx="2145031" cy="546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hank you, Assoc gradient">
  <p:cSld name="4_Thank you, Assoc gradient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54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9169"/>
            <a:ext cx="9149801" cy="5152667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54"/>
          <p:cNvSpPr txBox="1"/>
          <p:nvPr/>
        </p:nvSpPr>
        <p:spPr>
          <a:xfrm>
            <a:off x="496253" y="3374008"/>
            <a:ext cx="57900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sp>
        <p:nvSpPr>
          <p:cNvPr id="380" name="Google Shape;380;p54"/>
          <p:cNvSpPr txBox="1"/>
          <p:nvPr/>
        </p:nvSpPr>
        <p:spPr>
          <a:xfrm>
            <a:off x="416872" y="4753008"/>
            <a:ext cx="46188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2018 Association of International Certified Professional Accountants. All rights reserved.</a:t>
            </a: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1" name="Google Shape;381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450" y="537209"/>
            <a:ext cx="1384977" cy="6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4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9169"/>
            <a:ext cx="9149801" cy="5152667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4"/>
          <p:cNvSpPr txBox="1"/>
          <p:nvPr/>
        </p:nvSpPr>
        <p:spPr>
          <a:xfrm>
            <a:off x="496253" y="3244903"/>
            <a:ext cx="57900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sp>
        <p:nvSpPr>
          <p:cNvPr id="384" name="Google Shape;384;p54"/>
          <p:cNvSpPr txBox="1"/>
          <p:nvPr/>
        </p:nvSpPr>
        <p:spPr>
          <a:xfrm>
            <a:off x="416872" y="4438069"/>
            <a:ext cx="844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Association of International Certified Professional Accountants. All rights reserved. </a:t>
            </a: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presentation’s images are subject to copyright protection and used under license from third parties. </a:t>
            </a:r>
            <a:r>
              <a:rPr lang="en-US" sz="800" b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not use images from this presentation in other presentations or documents without first consulting with Legal. </a:t>
            </a: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use of copyrighted images outside the licensed scope constitutes copyright infringement and subjects the user to monetary damages and other penalties. </a:t>
            </a:r>
            <a:endParaRPr/>
          </a:p>
        </p:txBody>
      </p:sp>
      <p:pic>
        <p:nvPicPr>
          <p:cNvPr id="385" name="Google Shape;385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450" y="537209"/>
            <a:ext cx="1384977" cy="6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54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9169"/>
            <a:ext cx="9149801" cy="5152667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54"/>
          <p:cNvSpPr txBox="1"/>
          <p:nvPr/>
        </p:nvSpPr>
        <p:spPr>
          <a:xfrm>
            <a:off x="496253" y="3244903"/>
            <a:ext cx="57900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sp>
        <p:nvSpPr>
          <p:cNvPr id="388" name="Google Shape;388;p54"/>
          <p:cNvSpPr txBox="1"/>
          <p:nvPr/>
        </p:nvSpPr>
        <p:spPr>
          <a:xfrm>
            <a:off x="416872" y="4438069"/>
            <a:ext cx="844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2021 Association of International Certified Professional Accountants. All rights reserved. </a:t>
            </a: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presentation’s images are subject to copyright protection and used under license from third parties. </a:t>
            </a:r>
            <a:r>
              <a:rPr lang="en-US" sz="800" b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not use images from this presentation in other presentations or documents without first consulting with Legal. </a:t>
            </a: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use of copyrighted images outside the licensed scope constitutes copyright infringement and subjects the user to monetary damages and other penalties. </a:t>
            </a:r>
            <a:endParaRPr/>
          </a:p>
        </p:txBody>
      </p:sp>
      <p:pic>
        <p:nvPicPr>
          <p:cNvPr id="389" name="Google Shape;389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301" y="514351"/>
            <a:ext cx="2145031" cy="546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hank you, AICPA gradient">
  <p:cSld name="2_Thank you, AICPA gradient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55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8142"/>
            <a:ext cx="9149801" cy="5152667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5"/>
          <p:cNvSpPr txBox="1"/>
          <p:nvPr/>
        </p:nvSpPr>
        <p:spPr>
          <a:xfrm>
            <a:off x="496253" y="3374008"/>
            <a:ext cx="57900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sp>
        <p:nvSpPr>
          <p:cNvPr id="393" name="Google Shape;393;p55"/>
          <p:cNvSpPr txBox="1"/>
          <p:nvPr/>
        </p:nvSpPr>
        <p:spPr>
          <a:xfrm>
            <a:off x="416872" y="4753008"/>
            <a:ext cx="5158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2018 Association of International Certified Professional Accountants. All rights reserved.</a:t>
            </a: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4" name="Google Shape;394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625" y="537209"/>
            <a:ext cx="1131892" cy="408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5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8142"/>
            <a:ext cx="9149801" cy="515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625" y="537209"/>
            <a:ext cx="1131892" cy="408941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5"/>
          <p:cNvSpPr txBox="1"/>
          <p:nvPr/>
        </p:nvSpPr>
        <p:spPr>
          <a:xfrm>
            <a:off x="496253" y="3244903"/>
            <a:ext cx="57900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sp>
        <p:nvSpPr>
          <p:cNvPr id="398" name="Google Shape;398;p55"/>
          <p:cNvSpPr txBox="1"/>
          <p:nvPr/>
        </p:nvSpPr>
        <p:spPr>
          <a:xfrm>
            <a:off x="416872" y="4438069"/>
            <a:ext cx="844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Association of International Certified Professional Accountants. All rights reserved. </a:t>
            </a: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presentation’s images are subject to copyright protection and used under license from third parties. </a:t>
            </a:r>
            <a:r>
              <a:rPr lang="en-US" sz="800" b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not use images from this presentation in other presentations or documents without first consulting with Legal. </a:t>
            </a: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use of copyrighted images outside the licensed scope constitutes copyright infringement and subjects the user to monetary damages and other penalties. </a:t>
            </a:r>
            <a:endParaRPr/>
          </a:p>
        </p:txBody>
      </p:sp>
      <p:pic>
        <p:nvPicPr>
          <p:cNvPr id="399" name="Google Shape;399;p55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8142"/>
            <a:ext cx="9149801" cy="5152667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5"/>
          <p:cNvSpPr txBox="1"/>
          <p:nvPr/>
        </p:nvSpPr>
        <p:spPr>
          <a:xfrm>
            <a:off x="496253" y="3244903"/>
            <a:ext cx="57900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sp>
        <p:nvSpPr>
          <p:cNvPr id="401" name="Google Shape;401;p55"/>
          <p:cNvSpPr txBox="1"/>
          <p:nvPr/>
        </p:nvSpPr>
        <p:spPr>
          <a:xfrm>
            <a:off x="416872" y="4438069"/>
            <a:ext cx="844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2021 Association of International Certified Professional Accountants. All rights reserved. </a:t>
            </a: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presentation’s images are subject to copyright protection and used under license from third parties. </a:t>
            </a:r>
            <a:r>
              <a:rPr lang="en-US" sz="800" b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not use images from this presentation in other presentations or documents without first consulting with Legal. </a:t>
            </a: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use of copyrighted images outside the licensed scope constitutes copyright infringement and subjects the user to monetary damages and other penalties. </a:t>
            </a:r>
            <a:endParaRPr/>
          </a:p>
        </p:txBody>
      </p:sp>
      <p:pic>
        <p:nvPicPr>
          <p:cNvPr id="402" name="Google Shape;402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625" y="537210"/>
            <a:ext cx="1131889" cy="408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hank you, CIMA gradient">
  <p:cSld name="2_Thank you, CIMA gradient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56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8142"/>
            <a:ext cx="9149801" cy="5152667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6"/>
          <p:cNvSpPr txBox="1"/>
          <p:nvPr/>
        </p:nvSpPr>
        <p:spPr>
          <a:xfrm>
            <a:off x="496253" y="3374008"/>
            <a:ext cx="57900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sp>
        <p:nvSpPr>
          <p:cNvPr id="406" name="Google Shape;406;p56"/>
          <p:cNvSpPr txBox="1"/>
          <p:nvPr/>
        </p:nvSpPr>
        <p:spPr>
          <a:xfrm>
            <a:off x="416872" y="4753008"/>
            <a:ext cx="5241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2018 Association of International Certified Professional Accountants. All rights reserved.</a:t>
            </a: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Google Shape;407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625" y="537209"/>
            <a:ext cx="1071035" cy="408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56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8142"/>
            <a:ext cx="9149801" cy="515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625" y="537209"/>
            <a:ext cx="1071035" cy="40894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56"/>
          <p:cNvSpPr txBox="1"/>
          <p:nvPr/>
        </p:nvSpPr>
        <p:spPr>
          <a:xfrm>
            <a:off x="496253" y="3244903"/>
            <a:ext cx="57900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sp>
        <p:nvSpPr>
          <p:cNvPr id="411" name="Google Shape;411;p56"/>
          <p:cNvSpPr txBox="1"/>
          <p:nvPr/>
        </p:nvSpPr>
        <p:spPr>
          <a:xfrm>
            <a:off x="416872" y="4438069"/>
            <a:ext cx="844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Association of International Certified Professional Accountants. All rights reserved. </a:t>
            </a: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presentation’s images are subject to copyright protection and used under license from third parties. </a:t>
            </a:r>
            <a:r>
              <a:rPr lang="en-US" sz="800" b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not use images from this presentation in other presentations or documents without first consulting with Legal. </a:t>
            </a: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use of copyrighted images outside the licensed scope constitutes copyright infringement and subjects the user to monetary damages and other penalties. </a:t>
            </a:r>
            <a:endParaRPr/>
          </a:p>
        </p:txBody>
      </p:sp>
      <p:pic>
        <p:nvPicPr>
          <p:cNvPr id="412" name="Google Shape;412;p56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8142"/>
            <a:ext cx="9149801" cy="5152667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6"/>
          <p:cNvSpPr txBox="1"/>
          <p:nvPr/>
        </p:nvSpPr>
        <p:spPr>
          <a:xfrm>
            <a:off x="496253" y="3244903"/>
            <a:ext cx="57900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sp>
        <p:nvSpPr>
          <p:cNvPr id="414" name="Google Shape;414;p56"/>
          <p:cNvSpPr txBox="1"/>
          <p:nvPr/>
        </p:nvSpPr>
        <p:spPr>
          <a:xfrm>
            <a:off x="416872" y="4438069"/>
            <a:ext cx="844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2021 Association of International Certified Professional Accountants. All rights reserved. </a:t>
            </a: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presentation’s images are subject to copyright protection and used under license from third parties. </a:t>
            </a:r>
            <a:r>
              <a:rPr lang="en-US" sz="800" b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not use images from this presentation in other presentations or documents without first consulting with Legal. </a:t>
            </a: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use of copyrighted images outside the licensed scope constitutes copyright infringement and subjects the user to monetary damages and other penalties. </a:t>
            </a:r>
            <a:endParaRPr/>
          </a:p>
        </p:txBody>
      </p:sp>
      <p:pic>
        <p:nvPicPr>
          <p:cNvPr id="415" name="Google Shape;415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625" y="537963"/>
            <a:ext cx="1071034" cy="407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vider with quote, purple gradient">
  <p:cSld name="9_Divider with quote, purple gradient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57" descr="Background5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"/>
            <a:ext cx="9144003" cy="5148073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57"/>
          <p:cNvSpPr txBox="1">
            <a:spLocks noGrp="1"/>
          </p:cNvSpPr>
          <p:nvPr>
            <p:ph type="body" idx="1"/>
          </p:nvPr>
        </p:nvSpPr>
        <p:spPr>
          <a:xfrm>
            <a:off x="496252" y="1824205"/>
            <a:ext cx="7363800" cy="28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p57"/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vider with quote, purple gradient">
  <p:cSld name="8_Divider with quote, purple gradient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58" descr="Background7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8071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8"/>
          <p:cNvSpPr txBox="1">
            <a:spLocks noGrp="1"/>
          </p:cNvSpPr>
          <p:nvPr>
            <p:ph type="body" idx="1"/>
          </p:nvPr>
        </p:nvSpPr>
        <p:spPr>
          <a:xfrm>
            <a:off x="496252" y="1824205"/>
            <a:ext cx="7363800" cy="28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58"/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vider with quote, purple gradient">
  <p:cSld name="10_Divider with quote, purple gradien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59" descr="Background6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8" cy="5148073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59"/>
          <p:cNvSpPr txBox="1">
            <a:spLocks noGrp="1"/>
          </p:cNvSpPr>
          <p:nvPr>
            <p:ph type="body" idx="1"/>
          </p:nvPr>
        </p:nvSpPr>
        <p:spPr>
          <a:xfrm>
            <a:off x="496252" y="1824205"/>
            <a:ext cx="7363800" cy="28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7" name="Google Shape;427;p59"/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 1" type="titleOnly">
  <p:cSld name="TITLE_ONLY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1"/>
          <p:cNvSpPr txBox="1">
            <a:spLocks noGrp="1"/>
          </p:cNvSpPr>
          <p:nvPr>
            <p:ph type="title"/>
          </p:nvPr>
        </p:nvSpPr>
        <p:spPr>
          <a:xfrm>
            <a:off x="497840" y="365760"/>
            <a:ext cx="7772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6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2" name="Google Shape;432;p6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3" name="Google Shape;433;p6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 column">
  <p:cSld name="Text 1 column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>
            <a:spLocks noGrp="1"/>
          </p:cNvSpPr>
          <p:nvPr>
            <p:ph type="title"/>
          </p:nvPr>
        </p:nvSpPr>
        <p:spPr>
          <a:xfrm>
            <a:off x="499169" y="365760"/>
            <a:ext cx="77724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3"/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9" name="Google Shape;229;p33"/>
          <p:cNvSpPr txBox="1">
            <a:spLocks noGrp="1"/>
          </p:cNvSpPr>
          <p:nvPr>
            <p:ph type="body" idx="1"/>
          </p:nvPr>
        </p:nvSpPr>
        <p:spPr>
          <a:xfrm>
            <a:off x="499168" y="1201737"/>
            <a:ext cx="7772400" cy="3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5pPr>
            <a:lvl6pPr marL="2743200" lvl="5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/3 graphic callout">
  <p:cSld name="Text 1/3 graphic callout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67" descr="Background Half Sphere-01.png"/>
          <p:cNvPicPr preferRelativeResize="0"/>
          <p:nvPr/>
        </p:nvPicPr>
        <p:blipFill rotWithShape="1">
          <a:blip r:embed="rId2">
            <a:alphaModFix/>
          </a:blip>
          <a:srcRect l="46152" r="3882"/>
          <a:stretch/>
        </p:blipFill>
        <p:spPr>
          <a:xfrm>
            <a:off x="6872482" y="0"/>
            <a:ext cx="228397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67"/>
          <p:cNvSpPr txBox="1">
            <a:spLocks noGrp="1"/>
          </p:cNvSpPr>
          <p:nvPr>
            <p:ph type="title"/>
          </p:nvPr>
        </p:nvSpPr>
        <p:spPr>
          <a:xfrm>
            <a:off x="499169" y="365760"/>
            <a:ext cx="608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67"/>
          <p:cNvSpPr txBox="1">
            <a:spLocks noGrp="1"/>
          </p:cNvSpPr>
          <p:nvPr>
            <p:ph type="body" idx="1"/>
          </p:nvPr>
        </p:nvSpPr>
        <p:spPr>
          <a:xfrm>
            <a:off x="499169" y="1201738"/>
            <a:ext cx="6080400" cy="3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>
                <a:solidFill>
                  <a:schemeClr val="lt2"/>
                </a:solidFill>
              </a:defRPr>
            </a:lvl1pPr>
            <a:lvl2pPr marL="91440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chemeClr val="lt2"/>
                </a:solidFill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3" name="Google Shape;463;p67"/>
          <p:cNvSpPr txBox="1">
            <a:spLocks noGrp="1"/>
          </p:cNvSpPr>
          <p:nvPr>
            <p:ph type="body" idx="2"/>
          </p:nvPr>
        </p:nvSpPr>
        <p:spPr>
          <a:xfrm>
            <a:off x="7134449" y="1201738"/>
            <a:ext cx="1737300" cy="3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Char char="–"/>
              <a:defRPr sz="1200">
                <a:solidFill>
                  <a:schemeClr val="lt1"/>
                </a:solidFill>
              </a:defRPr>
            </a:lvl3pPr>
            <a:lvl4pPr marL="1828800" lvl="3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Char char="–"/>
              <a:defRPr sz="1200">
                <a:solidFill>
                  <a:schemeClr val="lt1"/>
                </a:solidFill>
              </a:defRPr>
            </a:lvl4pPr>
            <a:lvl5pPr marL="228600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Char char="–"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4" name="Google Shape;464;p67" descr="Background Half Sphere-01.png"/>
          <p:cNvPicPr preferRelativeResize="0"/>
          <p:nvPr/>
        </p:nvPicPr>
        <p:blipFill rotWithShape="1">
          <a:blip r:embed="rId2">
            <a:alphaModFix/>
          </a:blip>
          <a:srcRect l="46152" r="3882"/>
          <a:stretch/>
        </p:blipFill>
        <p:spPr>
          <a:xfrm>
            <a:off x="6872482" y="0"/>
            <a:ext cx="228397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67" descr="Background Half Sphere-01.png"/>
          <p:cNvPicPr preferRelativeResize="0"/>
          <p:nvPr/>
        </p:nvPicPr>
        <p:blipFill rotWithShape="1">
          <a:blip r:embed="rId2">
            <a:alphaModFix/>
          </a:blip>
          <a:srcRect l="46152" r="3882"/>
          <a:stretch/>
        </p:blipFill>
        <p:spPr>
          <a:xfrm>
            <a:off x="6872482" y="0"/>
            <a:ext cx="228397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67"/>
          <p:cNvPicPr preferRelativeResize="0"/>
          <p:nvPr/>
        </p:nvPicPr>
        <p:blipFill rotWithShape="1">
          <a:blip r:embed="rId3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225" y="4564125"/>
            <a:ext cx="1542349" cy="502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9670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63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8142"/>
            <a:ext cx="9149800" cy="5152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63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8142"/>
            <a:ext cx="9149800" cy="51526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63"/>
          <p:cNvSpPr txBox="1">
            <a:spLocks noGrp="1"/>
          </p:cNvSpPr>
          <p:nvPr>
            <p:ph type="title"/>
          </p:nvPr>
        </p:nvSpPr>
        <p:spPr>
          <a:xfrm>
            <a:off x="499168" y="365760"/>
            <a:ext cx="81996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41" name="Google Shape;441;p63"/>
          <p:cNvPicPr preferRelativeResize="0"/>
          <p:nvPr/>
        </p:nvPicPr>
        <p:blipFill rotWithShape="1">
          <a:blip r:embed="rId3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63"/>
          <p:cNvPicPr preferRelativeResize="0"/>
          <p:nvPr/>
        </p:nvPicPr>
        <p:blipFill rotWithShape="1">
          <a:blip r:embed="rId4">
            <a:alphaModFix/>
          </a:blip>
          <a:srcRect t="79" b="69"/>
          <a:stretch/>
        </p:blipFill>
        <p:spPr>
          <a:xfrm>
            <a:off x="87225" y="4564125"/>
            <a:ext cx="1542349" cy="50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Assoc, symbol graphic">
  <p:cSld name="Title, Assoc, symbol graphic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65" descr="Association_PPT_Supergraphic_Horz_Adjustr2-03.png"/>
          <p:cNvPicPr preferRelativeResize="0"/>
          <p:nvPr/>
        </p:nvPicPr>
        <p:blipFill rotWithShape="1">
          <a:blip r:embed="rId2">
            <a:alphaModFix/>
          </a:blip>
          <a:srcRect r="960" b="980"/>
          <a:stretch/>
        </p:blipFill>
        <p:spPr>
          <a:xfrm>
            <a:off x="-5800" y="-8142"/>
            <a:ext cx="9149800" cy="515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65" descr="Association_PPT_Supergraphic_Horz_Adjustr2-03.png"/>
          <p:cNvPicPr preferRelativeResize="0"/>
          <p:nvPr/>
        </p:nvPicPr>
        <p:blipFill rotWithShape="1">
          <a:blip r:embed="rId2">
            <a:alphaModFix/>
          </a:blip>
          <a:srcRect r="960" b="980"/>
          <a:stretch/>
        </p:blipFill>
        <p:spPr>
          <a:xfrm>
            <a:off x="-5800" y="-8142"/>
            <a:ext cx="9149800" cy="515164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65"/>
          <p:cNvSpPr txBox="1">
            <a:spLocks noGrp="1"/>
          </p:cNvSpPr>
          <p:nvPr>
            <p:ph type="ctrTitle"/>
          </p:nvPr>
        </p:nvSpPr>
        <p:spPr>
          <a:xfrm>
            <a:off x="497450" y="2138787"/>
            <a:ext cx="60159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65"/>
          <p:cNvSpPr txBox="1">
            <a:spLocks noGrp="1"/>
          </p:cNvSpPr>
          <p:nvPr>
            <p:ph type="subTitle" idx="1"/>
          </p:nvPr>
        </p:nvSpPr>
        <p:spPr>
          <a:xfrm>
            <a:off x="508400" y="3822074"/>
            <a:ext cx="6400800" cy="11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453" name="Google Shape;453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525" y="160100"/>
            <a:ext cx="4269025" cy="139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65"/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88">
          <p15:clr>
            <a:srgbClr val="FBAE40"/>
          </p15:clr>
        </p15:guide>
        <p15:guide id="2" pos="312">
          <p15:clr>
            <a:srgbClr val="FBAE40"/>
          </p15:clr>
        </p15:guide>
        <p15:guide id="3" orient="horz" pos="32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/3 graphic callout">
  <p:cSld name="Text 1/3 graphic callout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67" descr="Background Half Sphere-01.png"/>
          <p:cNvPicPr preferRelativeResize="0"/>
          <p:nvPr/>
        </p:nvPicPr>
        <p:blipFill rotWithShape="1">
          <a:blip r:embed="rId2">
            <a:alphaModFix/>
          </a:blip>
          <a:srcRect l="46152" r="3882"/>
          <a:stretch/>
        </p:blipFill>
        <p:spPr>
          <a:xfrm>
            <a:off x="6872482" y="0"/>
            <a:ext cx="228397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67"/>
          <p:cNvSpPr txBox="1">
            <a:spLocks noGrp="1"/>
          </p:cNvSpPr>
          <p:nvPr>
            <p:ph type="title"/>
          </p:nvPr>
        </p:nvSpPr>
        <p:spPr>
          <a:xfrm>
            <a:off x="499169" y="365760"/>
            <a:ext cx="608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67"/>
          <p:cNvSpPr txBox="1">
            <a:spLocks noGrp="1"/>
          </p:cNvSpPr>
          <p:nvPr>
            <p:ph type="body" idx="1"/>
          </p:nvPr>
        </p:nvSpPr>
        <p:spPr>
          <a:xfrm>
            <a:off x="499169" y="1201738"/>
            <a:ext cx="6080400" cy="3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>
                <a:solidFill>
                  <a:schemeClr val="lt2"/>
                </a:solidFill>
              </a:defRPr>
            </a:lvl1pPr>
            <a:lvl2pPr marL="91440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chemeClr val="lt2"/>
                </a:solidFill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3" name="Google Shape;463;p67"/>
          <p:cNvSpPr txBox="1">
            <a:spLocks noGrp="1"/>
          </p:cNvSpPr>
          <p:nvPr>
            <p:ph type="body" idx="2"/>
          </p:nvPr>
        </p:nvSpPr>
        <p:spPr>
          <a:xfrm>
            <a:off x="7134449" y="1201738"/>
            <a:ext cx="1737300" cy="3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Char char="–"/>
              <a:defRPr sz="1200">
                <a:solidFill>
                  <a:schemeClr val="lt1"/>
                </a:solidFill>
              </a:defRPr>
            </a:lvl3pPr>
            <a:lvl4pPr marL="1828800" lvl="3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Char char="–"/>
              <a:defRPr sz="1200">
                <a:solidFill>
                  <a:schemeClr val="lt1"/>
                </a:solidFill>
              </a:defRPr>
            </a:lvl4pPr>
            <a:lvl5pPr marL="228600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Char char="–"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4" name="Google Shape;464;p67" descr="Background Half Sphere-01.png"/>
          <p:cNvPicPr preferRelativeResize="0"/>
          <p:nvPr/>
        </p:nvPicPr>
        <p:blipFill rotWithShape="1">
          <a:blip r:embed="rId2">
            <a:alphaModFix/>
          </a:blip>
          <a:srcRect l="46152" r="3882"/>
          <a:stretch/>
        </p:blipFill>
        <p:spPr>
          <a:xfrm>
            <a:off x="6872482" y="0"/>
            <a:ext cx="228397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67" descr="Background Half Sphere-01.png"/>
          <p:cNvPicPr preferRelativeResize="0"/>
          <p:nvPr/>
        </p:nvPicPr>
        <p:blipFill rotWithShape="1">
          <a:blip r:embed="rId2">
            <a:alphaModFix/>
          </a:blip>
          <a:srcRect l="46152" r="3882"/>
          <a:stretch/>
        </p:blipFill>
        <p:spPr>
          <a:xfrm>
            <a:off x="6872482" y="0"/>
            <a:ext cx="228397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67"/>
          <p:cNvPicPr preferRelativeResize="0"/>
          <p:nvPr/>
        </p:nvPicPr>
        <p:blipFill rotWithShape="1">
          <a:blip r:embed="rId3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225" y="4564125"/>
            <a:ext cx="1542349" cy="50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2 column">
  <p:cSld name="Text 2 column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9"/>
          <p:cNvSpPr txBox="1">
            <a:spLocks noGrp="1"/>
          </p:cNvSpPr>
          <p:nvPr>
            <p:ph type="title"/>
          </p:nvPr>
        </p:nvSpPr>
        <p:spPr>
          <a:xfrm>
            <a:off x="499167" y="365760"/>
            <a:ext cx="82359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69"/>
          <p:cNvSpPr txBox="1">
            <a:spLocks noGrp="1"/>
          </p:cNvSpPr>
          <p:nvPr>
            <p:ph type="body" idx="1"/>
          </p:nvPr>
        </p:nvSpPr>
        <p:spPr>
          <a:xfrm>
            <a:off x="506657" y="1197864"/>
            <a:ext cx="4069200" cy="3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1pPr>
            <a:lvl2pPr marL="91440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chemeClr val="lt2"/>
                </a:solidFill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0" name="Google Shape;480;p69"/>
          <p:cNvSpPr txBox="1">
            <a:spLocks noGrp="1"/>
          </p:cNvSpPr>
          <p:nvPr>
            <p:ph type="body" idx="2"/>
          </p:nvPr>
        </p:nvSpPr>
        <p:spPr>
          <a:xfrm>
            <a:off x="4665849" y="1197864"/>
            <a:ext cx="4069200" cy="3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1pPr>
            <a:lvl2pPr marL="914400" lvl="1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chemeClr val="lt2"/>
                </a:solidFill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81" name="Google Shape;481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225" y="4564125"/>
            <a:ext cx="1542349" cy="50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2300" y="4710738"/>
            <a:ext cx="1232527" cy="355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with quote, purple gradient">
  <p:cSld name="Divider with quote, purple gradient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70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8142"/>
            <a:ext cx="9149800" cy="5152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70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8142"/>
            <a:ext cx="9149800" cy="5152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70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8142"/>
            <a:ext cx="9149800" cy="5152668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70"/>
          <p:cNvSpPr txBox="1">
            <a:spLocks noGrp="1"/>
          </p:cNvSpPr>
          <p:nvPr>
            <p:ph type="title"/>
          </p:nvPr>
        </p:nvSpPr>
        <p:spPr>
          <a:xfrm>
            <a:off x="496252" y="1414896"/>
            <a:ext cx="68613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70"/>
          <p:cNvSpPr txBox="1">
            <a:spLocks noGrp="1"/>
          </p:cNvSpPr>
          <p:nvPr>
            <p:ph type="body" idx="1"/>
          </p:nvPr>
        </p:nvSpPr>
        <p:spPr>
          <a:xfrm>
            <a:off x="496253" y="3657600"/>
            <a:ext cx="62310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89" name="Google Shape;489;p70"/>
          <p:cNvPicPr preferRelativeResize="0"/>
          <p:nvPr/>
        </p:nvPicPr>
        <p:blipFill rotWithShape="1">
          <a:blip r:embed="rId3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70"/>
          <p:cNvPicPr preferRelativeResize="0"/>
          <p:nvPr/>
        </p:nvPicPr>
        <p:blipFill rotWithShape="1">
          <a:blip r:embed="rId4">
            <a:alphaModFix/>
          </a:blip>
          <a:srcRect t="79" b="69"/>
          <a:stretch/>
        </p:blipFill>
        <p:spPr>
          <a:xfrm>
            <a:off x="87225" y="4564125"/>
            <a:ext cx="1542349" cy="50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purple gradient">
  <p:cSld name="Divider purple gradient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71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0"/>
            <a:ext cx="9149800" cy="5152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71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0"/>
            <a:ext cx="9149800" cy="5152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71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0"/>
            <a:ext cx="9149800" cy="5152668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71"/>
          <p:cNvSpPr txBox="1">
            <a:spLocks noGrp="1"/>
          </p:cNvSpPr>
          <p:nvPr>
            <p:ph type="body" idx="1"/>
          </p:nvPr>
        </p:nvSpPr>
        <p:spPr>
          <a:xfrm>
            <a:off x="496252" y="1824205"/>
            <a:ext cx="7363800" cy="28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96" name="Google Shape;496;p71"/>
          <p:cNvPicPr preferRelativeResize="0"/>
          <p:nvPr/>
        </p:nvPicPr>
        <p:blipFill rotWithShape="1">
          <a:blip r:embed="rId3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71"/>
          <p:cNvPicPr preferRelativeResize="0"/>
          <p:nvPr/>
        </p:nvPicPr>
        <p:blipFill rotWithShape="1">
          <a:blip r:embed="rId4">
            <a:alphaModFix/>
          </a:blip>
          <a:srcRect t="79" b="69"/>
          <a:stretch/>
        </p:blipFill>
        <p:spPr>
          <a:xfrm>
            <a:off x="87225" y="4564125"/>
            <a:ext cx="1542349" cy="50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hank you, CIMA gradient">
  <p:cSld name="4_Thank you, CIMA gradient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72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8142"/>
            <a:ext cx="9149800" cy="5152668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72"/>
          <p:cNvSpPr txBox="1"/>
          <p:nvPr/>
        </p:nvSpPr>
        <p:spPr>
          <a:xfrm>
            <a:off x="496253" y="3374008"/>
            <a:ext cx="57900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lang="en-US" sz="6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72"/>
          <p:cNvSpPr txBox="1"/>
          <p:nvPr/>
        </p:nvSpPr>
        <p:spPr>
          <a:xfrm>
            <a:off x="416872" y="4753008"/>
            <a:ext cx="5241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2018 Association of International Certified Professional Accountants. All rights reserved.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2" name="Google Shape;502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625" y="537209"/>
            <a:ext cx="1071035" cy="408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72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8142"/>
            <a:ext cx="9149800" cy="5152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5379" y="4069610"/>
            <a:ext cx="553027" cy="133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9322" y="4059484"/>
            <a:ext cx="503532" cy="13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43770" y="4067726"/>
            <a:ext cx="566277" cy="130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40963" y="4058800"/>
            <a:ext cx="382935" cy="144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7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7066" y="3925773"/>
            <a:ext cx="942109" cy="277091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72"/>
          <p:cNvSpPr txBox="1"/>
          <p:nvPr/>
        </p:nvSpPr>
        <p:spPr>
          <a:xfrm>
            <a:off x="496253" y="2497609"/>
            <a:ext cx="57900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lang="en-US" sz="6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72"/>
          <p:cNvSpPr txBox="1"/>
          <p:nvPr/>
        </p:nvSpPr>
        <p:spPr>
          <a:xfrm>
            <a:off x="416872" y="4438069"/>
            <a:ext cx="844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Association of International Certified Professional Accountants. All rights reserved. This presentation’s images are subject to copyright protection and used under license from third parties. </a:t>
            </a:r>
            <a:r>
              <a:rPr lang="en-US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not use images from this presentation in other presentations or documents without first consulting with Legal. </a:t>
            </a: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use of copyrighted images outside the licensed scope constitutes copyright infringement and subjects the user to monetary damages and other penalties.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1" name="Google Shape;511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625" y="539677"/>
            <a:ext cx="1071035" cy="408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72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8142"/>
            <a:ext cx="9149800" cy="5152668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72"/>
          <p:cNvSpPr txBox="1"/>
          <p:nvPr/>
        </p:nvSpPr>
        <p:spPr>
          <a:xfrm>
            <a:off x="496253" y="2497609"/>
            <a:ext cx="57900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lang="en-US" sz="6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72"/>
          <p:cNvSpPr txBox="1"/>
          <p:nvPr/>
        </p:nvSpPr>
        <p:spPr>
          <a:xfrm>
            <a:off x="416872" y="4438069"/>
            <a:ext cx="844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2021 Association of International Certified Professional Accountants. All rights reserved. This presentation’s images are subject to copyright protection and used under license from third parties. </a:t>
            </a:r>
            <a:r>
              <a:rPr lang="en-US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not use images from this presentation in other presentations or documents without first consulting with Legal. </a:t>
            </a: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use of copyrighted images outside the licensed scope constitutes copyright infringement and subjects the user to monetary damages and other penalties.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" name="Google Shape;515;p7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301" y="514351"/>
            <a:ext cx="2145031" cy="546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7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859575" y="249575"/>
            <a:ext cx="3017375" cy="98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312">
          <p15:clr>
            <a:srgbClr val="FBAE40"/>
          </p15:clr>
        </p15:guide>
        <p15:guide id="3" orient="horz" pos="60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, Assoc, symbol graphic">
  <p:cSld name="7_Title, Assoc, symbol graphic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73" descr="Association_PPT_Supergraphic_Horz_Adjustr2-03.png"/>
          <p:cNvPicPr preferRelativeResize="0"/>
          <p:nvPr/>
        </p:nvPicPr>
        <p:blipFill rotWithShape="1">
          <a:blip r:embed="rId2">
            <a:alphaModFix/>
          </a:blip>
          <a:srcRect r="960" b="980"/>
          <a:stretch/>
        </p:blipFill>
        <p:spPr>
          <a:xfrm>
            <a:off x="-5800" y="-8142"/>
            <a:ext cx="9149800" cy="515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73" descr="Association_PPT_Supergraphic_Horz_Adjustr2-03.png"/>
          <p:cNvPicPr preferRelativeResize="0"/>
          <p:nvPr/>
        </p:nvPicPr>
        <p:blipFill rotWithShape="1">
          <a:blip r:embed="rId2">
            <a:alphaModFix/>
          </a:blip>
          <a:srcRect r="960" b="980"/>
          <a:stretch/>
        </p:blipFill>
        <p:spPr>
          <a:xfrm>
            <a:off x="-5800" y="-8142"/>
            <a:ext cx="9149800" cy="515164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73"/>
          <p:cNvSpPr txBox="1">
            <a:spLocks noGrp="1"/>
          </p:cNvSpPr>
          <p:nvPr>
            <p:ph type="ctrTitle"/>
          </p:nvPr>
        </p:nvSpPr>
        <p:spPr>
          <a:xfrm>
            <a:off x="497450" y="1956912"/>
            <a:ext cx="60159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73"/>
          <p:cNvSpPr txBox="1">
            <a:spLocks noGrp="1"/>
          </p:cNvSpPr>
          <p:nvPr>
            <p:ph type="subTitle" idx="1"/>
          </p:nvPr>
        </p:nvSpPr>
        <p:spPr>
          <a:xfrm>
            <a:off x="527066" y="352044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522" name="Google Shape;522;p73"/>
          <p:cNvPicPr preferRelativeResize="0"/>
          <p:nvPr/>
        </p:nvPicPr>
        <p:blipFill rotWithShape="1">
          <a:blip r:embed="rId3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73"/>
          <p:cNvPicPr preferRelativeResize="0"/>
          <p:nvPr/>
        </p:nvPicPr>
        <p:blipFill rotWithShape="1">
          <a:blip r:embed="rId4">
            <a:alphaModFix/>
          </a:blip>
          <a:srcRect t="79" b="69"/>
          <a:stretch/>
        </p:blipFill>
        <p:spPr>
          <a:xfrm>
            <a:off x="87225" y="4564125"/>
            <a:ext cx="1542349" cy="50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, Assoc, symbol graphic">
  <p:cSld name="6_Title, Assoc, symbol graphic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74" descr="Association_PPT_Supergraphic_Horz_Adjustr2-03.png"/>
          <p:cNvPicPr preferRelativeResize="0"/>
          <p:nvPr/>
        </p:nvPicPr>
        <p:blipFill rotWithShape="1">
          <a:blip r:embed="rId2">
            <a:alphaModFix/>
          </a:blip>
          <a:srcRect r="960" b="980"/>
          <a:stretch/>
        </p:blipFill>
        <p:spPr>
          <a:xfrm>
            <a:off x="-5800" y="-8142"/>
            <a:ext cx="9149800" cy="515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74" descr="Association_PPT_Supergraphic_Horz_Adjustr2-03.png"/>
          <p:cNvPicPr preferRelativeResize="0"/>
          <p:nvPr/>
        </p:nvPicPr>
        <p:blipFill rotWithShape="1">
          <a:blip r:embed="rId2">
            <a:alphaModFix/>
          </a:blip>
          <a:srcRect r="960" b="980"/>
          <a:stretch/>
        </p:blipFill>
        <p:spPr>
          <a:xfrm>
            <a:off x="-5800" y="-8142"/>
            <a:ext cx="9149800" cy="515164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74"/>
          <p:cNvSpPr txBox="1">
            <a:spLocks noGrp="1"/>
          </p:cNvSpPr>
          <p:nvPr>
            <p:ph type="ctrTitle"/>
          </p:nvPr>
        </p:nvSpPr>
        <p:spPr>
          <a:xfrm>
            <a:off x="497450" y="1956912"/>
            <a:ext cx="60159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74"/>
          <p:cNvSpPr txBox="1">
            <a:spLocks noGrp="1"/>
          </p:cNvSpPr>
          <p:nvPr>
            <p:ph type="subTitle" idx="1"/>
          </p:nvPr>
        </p:nvSpPr>
        <p:spPr>
          <a:xfrm>
            <a:off x="527066" y="352044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529" name="Google Shape;529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525" y="160100"/>
            <a:ext cx="4269025" cy="139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74"/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2 column">
  <p:cSld name="Text 2 column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"/>
          <p:cNvSpPr txBox="1">
            <a:spLocks noGrp="1"/>
          </p:cNvSpPr>
          <p:nvPr>
            <p:ph type="title"/>
          </p:nvPr>
        </p:nvSpPr>
        <p:spPr>
          <a:xfrm>
            <a:off x="499167" y="365760"/>
            <a:ext cx="82359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4"/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3" name="Google Shape;233;p34"/>
          <p:cNvSpPr txBox="1">
            <a:spLocks noGrp="1"/>
          </p:cNvSpPr>
          <p:nvPr>
            <p:ph type="body" idx="1"/>
          </p:nvPr>
        </p:nvSpPr>
        <p:spPr>
          <a:xfrm>
            <a:off x="506657" y="1197864"/>
            <a:ext cx="4069200" cy="3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1pPr>
            <a:lvl2pPr marL="91440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chemeClr val="lt2"/>
                </a:solidFill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5pPr>
            <a:lvl6pPr marL="2743200" lvl="5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34"/>
          <p:cNvSpPr txBox="1">
            <a:spLocks noGrp="1"/>
          </p:cNvSpPr>
          <p:nvPr>
            <p:ph type="body" idx="2"/>
          </p:nvPr>
        </p:nvSpPr>
        <p:spPr>
          <a:xfrm>
            <a:off x="4665849" y="1197864"/>
            <a:ext cx="4069200" cy="3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1pPr>
            <a:lvl2pPr marL="914400" lvl="1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chemeClr val="lt2"/>
                </a:solidFill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5pPr>
            <a:lvl6pPr marL="2743200" lvl="5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7"/>
          <p:cNvSpPr txBox="1">
            <a:spLocks noGrp="1"/>
          </p:cNvSpPr>
          <p:nvPr>
            <p:ph type="title"/>
          </p:nvPr>
        </p:nvSpPr>
        <p:spPr>
          <a:xfrm>
            <a:off x="499168" y="365760"/>
            <a:ext cx="81996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77"/>
          <p:cNvSpPr>
            <a:spLocks noGrp="1"/>
          </p:cNvSpPr>
          <p:nvPr>
            <p:ph type="pic" idx="2"/>
          </p:nvPr>
        </p:nvSpPr>
        <p:spPr>
          <a:xfrm>
            <a:off x="4560889" y="1201739"/>
            <a:ext cx="4089300" cy="30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8" name="Google Shape;548;p77"/>
          <p:cNvSpPr txBox="1">
            <a:spLocks noGrp="1"/>
          </p:cNvSpPr>
          <p:nvPr>
            <p:ph type="body" idx="1"/>
          </p:nvPr>
        </p:nvSpPr>
        <p:spPr>
          <a:xfrm>
            <a:off x="506657" y="1197864"/>
            <a:ext cx="3891600" cy="3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1pPr>
            <a:lvl2pPr marL="91440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chemeClr val="lt2"/>
                </a:solidFill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9" name="Google Shape;549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225" y="4564125"/>
            <a:ext cx="1542349" cy="50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2300" y="4710738"/>
            <a:ext cx="1232527" cy="355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78"/>
          <p:cNvSpPr txBox="1">
            <a:spLocks noGrp="1"/>
          </p:cNvSpPr>
          <p:nvPr>
            <p:ph type="title"/>
          </p:nvPr>
        </p:nvSpPr>
        <p:spPr>
          <a:xfrm>
            <a:off x="499168" y="365760"/>
            <a:ext cx="81996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78"/>
          <p:cNvSpPr txBox="1">
            <a:spLocks noGrp="1"/>
          </p:cNvSpPr>
          <p:nvPr>
            <p:ph type="body" idx="1"/>
          </p:nvPr>
        </p:nvSpPr>
        <p:spPr>
          <a:xfrm>
            <a:off x="497841" y="2327015"/>
            <a:ext cx="20421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 b="1">
                <a:solidFill>
                  <a:schemeClr val="accent5"/>
                </a:solidFill>
              </a:defRPr>
            </a:lvl1pPr>
            <a:lvl2pPr marL="914400" lvl="1" indent="-355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Font typeface="Arial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4" name="Google Shape;554;p78"/>
          <p:cNvSpPr txBox="1">
            <a:spLocks noGrp="1"/>
          </p:cNvSpPr>
          <p:nvPr>
            <p:ph type="body" idx="2"/>
          </p:nvPr>
        </p:nvSpPr>
        <p:spPr>
          <a:xfrm>
            <a:off x="497839" y="4244390"/>
            <a:ext cx="77736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5" name="Google Shape;555;p78"/>
          <p:cNvSpPr txBox="1">
            <a:spLocks noGrp="1"/>
          </p:cNvSpPr>
          <p:nvPr>
            <p:ph type="body" idx="3"/>
          </p:nvPr>
        </p:nvSpPr>
        <p:spPr>
          <a:xfrm>
            <a:off x="6762983" y="2327015"/>
            <a:ext cx="20421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>
                <a:solidFill>
                  <a:schemeClr val="accent6"/>
                </a:solidFill>
              </a:defRPr>
            </a:lvl1pPr>
            <a:lvl2pPr marL="914400" lvl="1" indent="-355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Font typeface="Arial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6" name="Google Shape;556;p78"/>
          <p:cNvSpPr txBox="1">
            <a:spLocks noGrp="1"/>
          </p:cNvSpPr>
          <p:nvPr>
            <p:ph type="body" idx="4"/>
          </p:nvPr>
        </p:nvSpPr>
        <p:spPr>
          <a:xfrm>
            <a:off x="3607633" y="2327015"/>
            <a:ext cx="20421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1pPr>
            <a:lvl2pPr marL="914400" lvl="1" indent="-355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Font typeface="Arial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7" name="Google Shape;557;p78"/>
          <p:cNvSpPr>
            <a:spLocks noGrp="1"/>
          </p:cNvSpPr>
          <p:nvPr>
            <p:ph type="pic" idx="5"/>
          </p:nvPr>
        </p:nvSpPr>
        <p:spPr>
          <a:xfrm>
            <a:off x="497840" y="1198574"/>
            <a:ext cx="2041500" cy="10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8" name="Google Shape;558;p78"/>
          <p:cNvSpPr>
            <a:spLocks noGrp="1"/>
          </p:cNvSpPr>
          <p:nvPr>
            <p:ph type="pic" idx="6"/>
          </p:nvPr>
        </p:nvSpPr>
        <p:spPr>
          <a:xfrm>
            <a:off x="3607633" y="1198574"/>
            <a:ext cx="2041500" cy="10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9" name="Google Shape;559;p78"/>
          <p:cNvSpPr>
            <a:spLocks noGrp="1"/>
          </p:cNvSpPr>
          <p:nvPr>
            <p:ph type="pic" idx="7"/>
          </p:nvPr>
        </p:nvSpPr>
        <p:spPr>
          <a:xfrm>
            <a:off x="6762983" y="1198574"/>
            <a:ext cx="2041500" cy="10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60" name="Google Shape;560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225" y="4564125"/>
            <a:ext cx="1542349" cy="50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2300" y="4710738"/>
            <a:ext cx="1232527" cy="355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vider with quote, purple gradient">
  <p:cSld name="3_Divider with quote, purple gradient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80" descr="Background5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"/>
            <a:ext cx="9144003" cy="514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80" descr="Background5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"/>
            <a:ext cx="9144003" cy="5148073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80"/>
          <p:cNvSpPr txBox="1">
            <a:spLocks noGrp="1"/>
          </p:cNvSpPr>
          <p:nvPr>
            <p:ph type="title"/>
          </p:nvPr>
        </p:nvSpPr>
        <p:spPr>
          <a:xfrm>
            <a:off x="496252" y="1414896"/>
            <a:ext cx="68613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80"/>
          <p:cNvSpPr txBox="1">
            <a:spLocks noGrp="1"/>
          </p:cNvSpPr>
          <p:nvPr>
            <p:ph type="body" idx="1"/>
          </p:nvPr>
        </p:nvSpPr>
        <p:spPr>
          <a:xfrm>
            <a:off x="496253" y="3657600"/>
            <a:ext cx="62310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4" name="Google Shape;574;p80"/>
          <p:cNvPicPr preferRelativeResize="0"/>
          <p:nvPr/>
        </p:nvPicPr>
        <p:blipFill rotWithShape="1">
          <a:blip r:embed="rId3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80"/>
          <p:cNvPicPr preferRelativeResize="0"/>
          <p:nvPr/>
        </p:nvPicPr>
        <p:blipFill rotWithShape="1">
          <a:blip r:embed="rId4">
            <a:alphaModFix/>
          </a:blip>
          <a:srcRect t="79" b="69"/>
          <a:stretch/>
        </p:blipFill>
        <p:spPr>
          <a:xfrm>
            <a:off x="87225" y="4564125"/>
            <a:ext cx="1542349" cy="50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vider with quote, purple gradient">
  <p:cSld name="4_Divider with quote, purple gradient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81" descr="Background7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81" descr="Background7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807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579" name="Google Shape;579;p81"/>
          <p:cNvSpPr txBox="1">
            <a:spLocks noGrp="1"/>
          </p:cNvSpPr>
          <p:nvPr>
            <p:ph type="title"/>
          </p:nvPr>
        </p:nvSpPr>
        <p:spPr>
          <a:xfrm>
            <a:off x="496252" y="1414896"/>
            <a:ext cx="68613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81"/>
          <p:cNvSpPr txBox="1">
            <a:spLocks noGrp="1"/>
          </p:cNvSpPr>
          <p:nvPr>
            <p:ph type="body" idx="1"/>
          </p:nvPr>
        </p:nvSpPr>
        <p:spPr>
          <a:xfrm>
            <a:off x="496253" y="3657600"/>
            <a:ext cx="62310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1" name="Google Shape;581;p81"/>
          <p:cNvPicPr preferRelativeResize="0"/>
          <p:nvPr/>
        </p:nvPicPr>
        <p:blipFill rotWithShape="1">
          <a:blip r:embed="rId3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81"/>
          <p:cNvPicPr preferRelativeResize="0"/>
          <p:nvPr/>
        </p:nvPicPr>
        <p:blipFill rotWithShape="1">
          <a:blip r:embed="rId4">
            <a:alphaModFix/>
          </a:blip>
          <a:srcRect t="79" b="69"/>
          <a:stretch/>
        </p:blipFill>
        <p:spPr>
          <a:xfrm>
            <a:off x="87225" y="4564125"/>
            <a:ext cx="1542349" cy="50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vider with quote, purple gradient">
  <p:cSld name="2_Divider with quote, purple gradient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82" descr="Background6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9143998" cy="514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82" descr="Background6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9143998" cy="5148073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82"/>
          <p:cNvSpPr txBox="1">
            <a:spLocks noGrp="1"/>
          </p:cNvSpPr>
          <p:nvPr>
            <p:ph type="title"/>
          </p:nvPr>
        </p:nvSpPr>
        <p:spPr>
          <a:xfrm>
            <a:off x="496252" y="1414896"/>
            <a:ext cx="68613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82"/>
          <p:cNvSpPr txBox="1">
            <a:spLocks noGrp="1"/>
          </p:cNvSpPr>
          <p:nvPr>
            <p:ph type="body" idx="1"/>
          </p:nvPr>
        </p:nvSpPr>
        <p:spPr>
          <a:xfrm>
            <a:off x="496253" y="3657600"/>
            <a:ext cx="62310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8" name="Google Shape;588;p82"/>
          <p:cNvPicPr preferRelativeResize="0"/>
          <p:nvPr/>
        </p:nvPicPr>
        <p:blipFill rotWithShape="1">
          <a:blip r:embed="rId3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82"/>
          <p:cNvPicPr preferRelativeResize="0"/>
          <p:nvPr/>
        </p:nvPicPr>
        <p:blipFill rotWithShape="1">
          <a:blip r:embed="rId4">
            <a:alphaModFix/>
          </a:blip>
          <a:srcRect t="79" b="69"/>
          <a:stretch/>
        </p:blipFill>
        <p:spPr>
          <a:xfrm>
            <a:off x="87225" y="4564125"/>
            <a:ext cx="1542349" cy="50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hank you, Assoc gradient">
  <p:cSld name="2_Thank you, Assoc gradient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83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9169"/>
            <a:ext cx="9149800" cy="5152668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83"/>
          <p:cNvSpPr txBox="1"/>
          <p:nvPr/>
        </p:nvSpPr>
        <p:spPr>
          <a:xfrm>
            <a:off x="496253" y="3374008"/>
            <a:ext cx="57900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lang="en-US" sz="6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83"/>
          <p:cNvSpPr txBox="1"/>
          <p:nvPr/>
        </p:nvSpPr>
        <p:spPr>
          <a:xfrm>
            <a:off x="416872" y="4753008"/>
            <a:ext cx="46188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2018 Association of International Certified Professional Accountants. All rights reserved.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450" y="537209"/>
            <a:ext cx="1384977" cy="6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83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9169"/>
            <a:ext cx="9149800" cy="5152668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83"/>
          <p:cNvSpPr txBox="1"/>
          <p:nvPr/>
        </p:nvSpPr>
        <p:spPr>
          <a:xfrm>
            <a:off x="496253" y="3244903"/>
            <a:ext cx="57900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lang="en-US" sz="6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83"/>
          <p:cNvSpPr txBox="1"/>
          <p:nvPr/>
        </p:nvSpPr>
        <p:spPr>
          <a:xfrm>
            <a:off x="416872" y="4438069"/>
            <a:ext cx="844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Association of International Certified Professional Accountants. All rights reserved. This presentation’s images are subject to copyright protection and used under license from third parties. </a:t>
            </a:r>
            <a:r>
              <a:rPr lang="en-US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not use images from this presentation in other presentations or documents without first consulting with Legal. </a:t>
            </a: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use of copyrighted images outside the licensed scope constitutes copyright infringement and subjects the user to monetary damages and other penalties.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83"/>
          <p:cNvSpPr txBox="1"/>
          <p:nvPr/>
        </p:nvSpPr>
        <p:spPr>
          <a:xfrm>
            <a:off x="496253" y="3244903"/>
            <a:ext cx="57900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lang="en-US" sz="6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83"/>
          <p:cNvSpPr txBox="1"/>
          <p:nvPr/>
        </p:nvSpPr>
        <p:spPr>
          <a:xfrm>
            <a:off x="416872" y="4438069"/>
            <a:ext cx="844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2021 Association of International Certified Professional Accountants. All rights reserved. This presentation’s images are subject to copyright protection and used under license from third parties. </a:t>
            </a:r>
            <a:r>
              <a:rPr lang="en-US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not use images from this presentation in other presentations or documents without first consulting with Legal. </a:t>
            </a: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use of copyrighted images outside the licensed scope constitutes copyright infringement and subjects the user to monetary damages and other penalties.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0" name="Google Shape;600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525" y="160100"/>
            <a:ext cx="4269025" cy="139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83"/>
          <p:cNvPicPr preferRelativeResize="0"/>
          <p:nvPr/>
        </p:nvPicPr>
        <p:blipFill rotWithShape="1">
          <a:blip r:embed="rId5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hank you, AICPA gradient">
  <p:cSld name="2_Thank you, AICPA gradient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84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8142"/>
            <a:ext cx="9149800" cy="5152668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84"/>
          <p:cNvSpPr txBox="1"/>
          <p:nvPr/>
        </p:nvSpPr>
        <p:spPr>
          <a:xfrm>
            <a:off x="496253" y="3374008"/>
            <a:ext cx="57900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lang="en-US" sz="6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84"/>
          <p:cNvSpPr txBox="1"/>
          <p:nvPr/>
        </p:nvSpPr>
        <p:spPr>
          <a:xfrm>
            <a:off x="416872" y="4753008"/>
            <a:ext cx="5158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2018 Association of International Certified Professional Accountants. All rights reserved.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625" y="537209"/>
            <a:ext cx="1131892" cy="408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84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8142"/>
            <a:ext cx="9149800" cy="5152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625" y="537209"/>
            <a:ext cx="1131892" cy="408941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84"/>
          <p:cNvSpPr txBox="1"/>
          <p:nvPr/>
        </p:nvSpPr>
        <p:spPr>
          <a:xfrm>
            <a:off x="496253" y="3244903"/>
            <a:ext cx="57900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lang="en-US" sz="6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84"/>
          <p:cNvSpPr txBox="1"/>
          <p:nvPr/>
        </p:nvSpPr>
        <p:spPr>
          <a:xfrm>
            <a:off x="416872" y="4438069"/>
            <a:ext cx="844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Association of International Certified Professional Accountants. All rights reserved. This presentation’s images are subject to copyright protection and used under license from third parties. </a:t>
            </a:r>
            <a:r>
              <a:rPr lang="en-US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not use images from this presentation in other presentations or documents without first consulting with Legal. </a:t>
            </a: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use of copyrighted images outside the licensed scope constitutes copyright infringement and subjects the user to monetary damages and other penalties.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1" name="Google Shape;611;p84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8142"/>
            <a:ext cx="9149800" cy="5152668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84"/>
          <p:cNvSpPr txBox="1"/>
          <p:nvPr/>
        </p:nvSpPr>
        <p:spPr>
          <a:xfrm>
            <a:off x="496253" y="3244903"/>
            <a:ext cx="57900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lang="en-US" sz="6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84"/>
          <p:cNvSpPr txBox="1"/>
          <p:nvPr/>
        </p:nvSpPr>
        <p:spPr>
          <a:xfrm>
            <a:off x="416872" y="4438069"/>
            <a:ext cx="844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2021 Association of International Certified Professional Accountants. All rights reserved. This presentation’s images are subject to copyright protection and used under license from third parties. </a:t>
            </a:r>
            <a:r>
              <a:rPr lang="en-US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not use images from this presentation in other presentations or documents without first consulting with Legal. </a:t>
            </a: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use of copyrighted images outside the licensed scope constitutes copyright infringement and subjects the user to monetary damages and other penalties.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" name="Google Shape;614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525" y="160100"/>
            <a:ext cx="4269025" cy="139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84"/>
          <p:cNvPicPr preferRelativeResize="0"/>
          <p:nvPr/>
        </p:nvPicPr>
        <p:blipFill rotWithShape="1">
          <a:blip r:embed="rId5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Assoc, symbol graphic">
  <p:cSld name="1_Title, Assoc, symbol graphic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0" descr="Association_PPT_Supergraphic_Horz_Adjustr2-03.png"/>
          <p:cNvPicPr preferRelativeResize="0"/>
          <p:nvPr/>
        </p:nvPicPr>
        <p:blipFill rotWithShape="1">
          <a:blip r:embed="rId2">
            <a:alphaModFix/>
          </a:blip>
          <a:srcRect r="960" b="980"/>
          <a:stretch/>
        </p:blipFill>
        <p:spPr>
          <a:xfrm>
            <a:off x="-5800" y="-8142"/>
            <a:ext cx="9149801" cy="5151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 descr="Association_PPT_Supergraphic_Horz_Adjustr2-03.png"/>
          <p:cNvPicPr preferRelativeResize="0"/>
          <p:nvPr/>
        </p:nvPicPr>
        <p:blipFill rotWithShape="1">
          <a:blip r:embed="rId2">
            <a:alphaModFix/>
          </a:blip>
          <a:srcRect r="960" b="980"/>
          <a:stretch/>
        </p:blipFill>
        <p:spPr>
          <a:xfrm>
            <a:off x="-5800" y="-8142"/>
            <a:ext cx="9149801" cy="515163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0"/>
          <p:cNvSpPr txBox="1">
            <a:spLocks noGrp="1"/>
          </p:cNvSpPr>
          <p:nvPr>
            <p:ph type="ctrTitle"/>
          </p:nvPr>
        </p:nvSpPr>
        <p:spPr>
          <a:xfrm>
            <a:off x="497450" y="1956912"/>
            <a:ext cx="60159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0"/>
          <p:cNvSpPr txBox="1">
            <a:spLocks noGrp="1"/>
          </p:cNvSpPr>
          <p:nvPr>
            <p:ph type="subTitle" idx="1"/>
          </p:nvPr>
        </p:nvSpPr>
        <p:spPr>
          <a:xfrm>
            <a:off x="508404" y="352044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30"/>
          <p:cNvSpPr txBox="1">
            <a:spLocks noGrp="1"/>
          </p:cNvSpPr>
          <p:nvPr>
            <p:ph type="body" idx="2"/>
          </p:nvPr>
        </p:nvSpPr>
        <p:spPr>
          <a:xfrm>
            <a:off x="7214617" y="-1"/>
            <a:ext cx="19293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100" tIns="118850" rIns="328925" bIns="73150" anchor="t" anchorCtr="0">
            <a:sp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9" name="Google Shape;20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01" y="514351"/>
            <a:ext cx="2145031" cy="546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535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88">
          <p15:clr>
            <a:srgbClr val="FBAE40"/>
          </p15:clr>
        </p15:guide>
        <p15:guide id="2" pos="312">
          <p15:clr>
            <a:srgbClr val="FBAE40"/>
          </p15:clr>
        </p15:guide>
        <p15:guide id="3" orient="horz" pos="32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42EE-05B0-4C88-9A33-FAB3804D40B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54FD-1217-48B6-9A2E-AE480C0A0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017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 column">
  <p:cSld name="Text 1 column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4"/>
          <p:cNvSpPr txBox="1">
            <a:spLocks noGrp="1"/>
          </p:cNvSpPr>
          <p:nvPr>
            <p:ph type="title"/>
          </p:nvPr>
        </p:nvSpPr>
        <p:spPr>
          <a:xfrm>
            <a:off x="499169" y="365760"/>
            <a:ext cx="77724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64"/>
          <p:cNvSpPr txBox="1">
            <a:spLocks noGrp="1"/>
          </p:cNvSpPr>
          <p:nvPr>
            <p:ph type="body" idx="1"/>
          </p:nvPr>
        </p:nvSpPr>
        <p:spPr>
          <a:xfrm>
            <a:off x="499168" y="1201737"/>
            <a:ext cx="7772400" cy="3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46" name="Google Shape;446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225" y="4564125"/>
            <a:ext cx="1542349" cy="50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2300" y="4710738"/>
            <a:ext cx="1232527" cy="355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9384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with quote, purple gradient">
  <p:cSld name="Divider with quote, purple gradien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5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8142"/>
            <a:ext cx="9149801" cy="515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5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8142"/>
            <a:ext cx="9149801" cy="515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5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8142"/>
            <a:ext cx="9149801" cy="5152667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5"/>
          <p:cNvSpPr txBox="1">
            <a:spLocks noGrp="1"/>
          </p:cNvSpPr>
          <p:nvPr>
            <p:ph type="title"/>
          </p:nvPr>
        </p:nvSpPr>
        <p:spPr>
          <a:xfrm>
            <a:off x="496252" y="1414896"/>
            <a:ext cx="68613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5"/>
          <p:cNvSpPr txBox="1">
            <a:spLocks noGrp="1"/>
          </p:cNvSpPr>
          <p:nvPr>
            <p:ph type="body" idx="1"/>
          </p:nvPr>
        </p:nvSpPr>
        <p:spPr>
          <a:xfrm>
            <a:off x="496253" y="3657600"/>
            <a:ext cx="62310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35"/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/2 graphic v2">
  <p:cSld name="Text 1/2 graphic v2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6"/>
          <p:cNvSpPr txBox="1">
            <a:spLocks noGrp="1"/>
          </p:cNvSpPr>
          <p:nvPr>
            <p:ph type="title"/>
          </p:nvPr>
        </p:nvSpPr>
        <p:spPr>
          <a:xfrm>
            <a:off x="499169" y="365760"/>
            <a:ext cx="3649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46"/>
          <p:cNvSpPr txBox="1">
            <a:spLocks noGrp="1"/>
          </p:cNvSpPr>
          <p:nvPr>
            <p:ph type="body" idx="1"/>
          </p:nvPr>
        </p:nvSpPr>
        <p:spPr>
          <a:xfrm>
            <a:off x="499169" y="1200151"/>
            <a:ext cx="36513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1pPr>
            <a:lvl2pPr marL="91440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chemeClr val="lt2"/>
                </a:solidFill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>
                <a:solidFill>
                  <a:schemeClr val="lt2"/>
                </a:solidFill>
              </a:defRPr>
            </a:lvl5pPr>
            <a:lvl6pPr marL="2743200" lvl="5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46"/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3" name="Google Shape;323;p46"/>
          <p:cNvSpPr>
            <a:spLocks noGrp="1"/>
          </p:cNvSpPr>
          <p:nvPr>
            <p:ph type="pic" idx="2"/>
          </p:nvPr>
        </p:nvSpPr>
        <p:spPr>
          <a:xfrm>
            <a:off x="4576061" y="0"/>
            <a:ext cx="4567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5019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74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purple gradient">
  <p:cSld name="Divider purple gradient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6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0"/>
            <a:ext cx="9149801" cy="515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6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0"/>
            <a:ext cx="9149801" cy="515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6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0"/>
            <a:ext cx="9149801" cy="5152667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6"/>
          <p:cNvSpPr txBox="1">
            <a:spLocks noGrp="1"/>
          </p:cNvSpPr>
          <p:nvPr>
            <p:ph type="body" idx="1"/>
          </p:nvPr>
        </p:nvSpPr>
        <p:spPr>
          <a:xfrm>
            <a:off x="496252" y="1824205"/>
            <a:ext cx="7363800" cy="28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36"/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8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8142"/>
            <a:ext cx="9149801" cy="515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8" descr="Association_PPT_Back_Horz_Adjustr2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00" y="-8142"/>
            <a:ext cx="9149801" cy="5152667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8"/>
          <p:cNvSpPr txBox="1">
            <a:spLocks noGrp="1"/>
          </p:cNvSpPr>
          <p:nvPr>
            <p:ph type="title"/>
          </p:nvPr>
        </p:nvSpPr>
        <p:spPr>
          <a:xfrm>
            <a:off x="499168" y="365760"/>
            <a:ext cx="81996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38"/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, Assoc, symbol graphic">
  <p:cSld name="7_Title, Assoc, symbol graphic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9" descr="Association_PPT_Supergraphic_Horz_Adjustr2-03.png"/>
          <p:cNvPicPr preferRelativeResize="0"/>
          <p:nvPr/>
        </p:nvPicPr>
        <p:blipFill rotWithShape="1">
          <a:blip r:embed="rId2">
            <a:alphaModFix/>
          </a:blip>
          <a:srcRect r="960" b="980"/>
          <a:stretch/>
        </p:blipFill>
        <p:spPr>
          <a:xfrm>
            <a:off x="-5800" y="-8142"/>
            <a:ext cx="9149801" cy="5151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9" descr="Association_PPT_Supergraphic_Horz_Adjustr2-03.png"/>
          <p:cNvPicPr preferRelativeResize="0"/>
          <p:nvPr/>
        </p:nvPicPr>
        <p:blipFill rotWithShape="1">
          <a:blip r:embed="rId2">
            <a:alphaModFix/>
          </a:blip>
          <a:srcRect r="960" b="980"/>
          <a:stretch/>
        </p:blipFill>
        <p:spPr>
          <a:xfrm>
            <a:off x="-5800" y="-8142"/>
            <a:ext cx="9149801" cy="515163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9"/>
          <p:cNvSpPr txBox="1">
            <a:spLocks noGrp="1"/>
          </p:cNvSpPr>
          <p:nvPr>
            <p:ph type="ctrTitle"/>
          </p:nvPr>
        </p:nvSpPr>
        <p:spPr>
          <a:xfrm>
            <a:off x="497450" y="1956912"/>
            <a:ext cx="60159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39"/>
          <p:cNvSpPr txBox="1">
            <a:spLocks noGrp="1"/>
          </p:cNvSpPr>
          <p:nvPr>
            <p:ph type="subTitle" idx="1"/>
          </p:nvPr>
        </p:nvSpPr>
        <p:spPr>
          <a:xfrm>
            <a:off x="527066" y="352044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39"/>
          <p:cNvSpPr txBox="1">
            <a:spLocks noGrp="1"/>
          </p:cNvSpPr>
          <p:nvPr>
            <p:ph type="body" idx="2"/>
          </p:nvPr>
        </p:nvSpPr>
        <p:spPr>
          <a:xfrm>
            <a:off x="7214617" y="-1"/>
            <a:ext cx="19293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100" tIns="118850" rIns="328925" bIns="73150" anchor="t" anchorCtr="0">
            <a:sp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7" name="Google Shape;277;p39"/>
          <p:cNvPicPr preferRelativeResize="0"/>
          <p:nvPr/>
        </p:nvPicPr>
        <p:blipFill rotWithShape="1">
          <a:blip r:embed="rId3">
            <a:alphaModFix/>
          </a:blip>
          <a:srcRect b="25439"/>
          <a:stretch/>
        </p:blipFill>
        <p:spPr>
          <a:xfrm>
            <a:off x="493204" y="523577"/>
            <a:ext cx="2044724" cy="484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, Assoc, symbol graphic">
  <p:cSld name="6_Title, Assoc, symbol graphic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0" descr="Association_PPT_Supergraphic_Horz_Adjustr2-03.png"/>
          <p:cNvPicPr preferRelativeResize="0"/>
          <p:nvPr/>
        </p:nvPicPr>
        <p:blipFill rotWithShape="1">
          <a:blip r:embed="rId2">
            <a:alphaModFix/>
          </a:blip>
          <a:srcRect r="960" b="980"/>
          <a:stretch/>
        </p:blipFill>
        <p:spPr>
          <a:xfrm>
            <a:off x="-5800" y="-8142"/>
            <a:ext cx="9149801" cy="5151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0" descr="Association_PPT_Supergraphic_Horz_Adjustr2-03.png"/>
          <p:cNvPicPr preferRelativeResize="0"/>
          <p:nvPr/>
        </p:nvPicPr>
        <p:blipFill rotWithShape="1">
          <a:blip r:embed="rId2">
            <a:alphaModFix/>
          </a:blip>
          <a:srcRect r="960" b="980"/>
          <a:stretch/>
        </p:blipFill>
        <p:spPr>
          <a:xfrm>
            <a:off x="-5800" y="-8142"/>
            <a:ext cx="9149801" cy="515163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0"/>
          <p:cNvSpPr txBox="1">
            <a:spLocks noGrp="1"/>
          </p:cNvSpPr>
          <p:nvPr>
            <p:ph type="ctrTitle"/>
          </p:nvPr>
        </p:nvSpPr>
        <p:spPr>
          <a:xfrm>
            <a:off x="497450" y="1956912"/>
            <a:ext cx="60159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40"/>
          <p:cNvSpPr txBox="1">
            <a:spLocks noGrp="1"/>
          </p:cNvSpPr>
          <p:nvPr>
            <p:ph type="subTitle" idx="1"/>
          </p:nvPr>
        </p:nvSpPr>
        <p:spPr>
          <a:xfrm>
            <a:off x="527066" y="352044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40"/>
          <p:cNvSpPr txBox="1">
            <a:spLocks noGrp="1"/>
          </p:cNvSpPr>
          <p:nvPr>
            <p:ph type="body" idx="2"/>
          </p:nvPr>
        </p:nvSpPr>
        <p:spPr>
          <a:xfrm>
            <a:off x="7214617" y="-1"/>
            <a:ext cx="19293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100" tIns="118850" rIns="328925" bIns="73150" anchor="t" anchorCtr="0">
            <a:sp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4" name="Google Shape;28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01" y="514351"/>
            <a:ext cx="2145031" cy="546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497840" y="365760"/>
            <a:ext cx="7772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body" idx="1"/>
          </p:nvPr>
        </p:nvSpPr>
        <p:spPr>
          <a:xfrm>
            <a:off x="497840" y="1200150"/>
            <a:ext cx="7772400" cy="3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8" r:id="rId3"/>
    <p:sldLayoutId id="2147483679" r:id="rId4"/>
    <p:sldLayoutId id="2147483680" r:id="rId5"/>
    <p:sldLayoutId id="2147483681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  <p:sldLayoutId id="2147483736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2"/>
          <p:cNvSpPr txBox="1">
            <a:spLocks noGrp="1"/>
          </p:cNvSpPr>
          <p:nvPr>
            <p:ph type="title"/>
          </p:nvPr>
        </p:nvSpPr>
        <p:spPr>
          <a:xfrm>
            <a:off x="497840" y="365760"/>
            <a:ext cx="7772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6" name="Google Shape;436;p62"/>
          <p:cNvSpPr txBox="1">
            <a:spLocks noGrp="1"/>
          </p:cNvSpPr>
          <p:nvPr>
            <p:ph type="body" idx="1"/>
          </p:nvPr>
        </p:nvSpPr>
        <p:spPr>
          <a:xfrm>
            <a:off x="497840" y="1200150"/>
            <a:ext cx="7772400" cy="3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9" r:id="rId2"/>
    <p:sldLayoutId id="2147483711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21" r:id="rId10"/>
    <p:sldLayoutId id="2147483722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33" r:id="rId17"/>
    <p:sldLayoutId id="2147483734" r:id="rId18"/>
    <p:sldLayoutId id="2147483735" r:id="rId19"/>
    <p:sldLayoutId id="2147483738" r:id="rId20"/>
    <p:sldLayoutId id="2147483739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fif"/><Relationship Id="rId4" Type="http://schemas.openxmlformats.org/officeDocument/2006/relationships/image" Target="../media/image15.png"/><Relationship Id="rId9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3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s://www.flickr.com/photos/jloeff/6721204779" TargetMode="External"/><Relationship Id="rId5" Type="http://schemas.openxmlformats.org/officeDocument/2006/relationships/image" Target="../media/image27.jpg"/><Relationship Id="rId4" Type="http://schemas.openxmlformats.org/officeDocument/2006/relationships/hyperlink" Target="https://commons.wikimedia.org/wiki/Category:Sun_Devil_Stadium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5.png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fif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2.png"/><Relationship Id="rId5" Type="http://schemas.openxmlformats.org/officeDocument/2006/relationships/image" Target="../media/image55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8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32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10" Type="http://schemas.openxmlformats.org/officeDocument/2006/relationships/image" Target="../media/image77.svg"/><Relationship Id="rId4" Type="http://schemas.openxmlformats.org/officeDocument/2006/relationships/image" Target="../media/image15.png"/><Relationship Id="rId9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9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1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83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55.png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83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55.png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6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8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32.jp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10" Type="http://schemas.openxmlformats.org/officeDocument/2006/relationships/image" Target="../media/image94.svg"/><Relationship Id="rId4" Type="http://schemas.openxmlformats.org/officeDocument/2006/relationships/image" Target="../media/image15.png"/><Relationship Id="rId9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32.jp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10" Type="http://schemas.openxmlformats.org/officeDocument/2006/relationships/image" Target="../media/image100.svg"/><Relationship Id="rId4" Type="http://schemas.openxmlformats.org/officeDocument/2006/relationships/image" Target="../media/image15.png"/><Relationship Id="rId9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102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55.png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104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3.png"/><Relationship Id="rId5" Type="http://schemas.openxmlformats.org/officeDocument/2006/relationships/image" Target="../media/image55.png"/><Relationship Id="rId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106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5.png"/><Relationship Id="rId5" Type="http://schemas.openxmlformats.org/officeDocument/2006/relationships/image" Target="../media/image55.png"/><Relationship Id="rId4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108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55.png"/><Relationship Id="rId4" Type="http://schemas.openxmlformats.org/officeDocument/2006/relationships/image" Target="../media/image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110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5" Type="http://schemas.openxmlformats.org/officeDocument/2006/relationships/image" Target="../media/image55.png"/><Relationship Id="rId4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5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5.sv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33.jp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7.svg"/><Relationship Id="rId5" Type="http://schemas.openxmlformats.org/officeDocument/2006/relationships/image" Target="../media/image116.png"/><Relationship Id="rId10" Type="http://schemas.openxmlformats.org/officeDocument/2006/relationships/image" Target="../media/image121.svg"/><Relationship Id="rId4" Type="http://schemas.openxmlformats.org/officeDocument/2006/relationships/image" Target="../media/image15.png"/><Relationship Id="rId9" Type="http://schemas.openxmlformats.org/officeDocument/2006/relationships/image" Target="../media/image12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sv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sv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3" Type="http://schemas.openxmlformats.org/officeDocument/2006/relationships/image" Target="../media/image32.jp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9.svg"/><Relationship Id="rId5" Type="http://schemas.openxmlformats.org/officeDocument/2006/relationships/image" Target="../media/image128.png"/><Relationship Id="rId10" Type="http://schemas.openxmlformats.org/officeDocument/2006/relationships/image" Target="../media/image133.svg"/><Relationship Id="rId4" Type="http://schemas.openxmlformats.org/officeDocument/2006/relationships/image" Target="../media/image15.png"/><Relationship Id="rId9" Type="http://schemas.openxmlformats.org/officeDocument/2006/relationships/image" Target="../media/image13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esheninger.blogspot.com/2013/09/eight-leadership-essentials.html" TargetMode="External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3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95"/>
          <p:cNvSpPr txBox="1">
            <a:spLocks noGrp="1"/>
          </p:cNvSpPr>
          <p:nvPr>
            <p:ph type="ctrTitle"/>
          </p:nvPr>
        </p:nvSpPr>
        <p:spPr>
          <a:xfrm>
            <a:off x="497449" y="1956912"/>
            <a:ext cx="6717167" cy="149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Welcome to Effective Management Strategies</a:t>
            </a:r>
            <a:endParaRPr dirty="0"/>
          </a:p>
        </p:txBody>
      </p:sp>
      <p:sp>
        <p:nvSpPr>
          <p:cNvPr id="725" name="Google Shape;725;p95"/>
          <p:cNvSpPr txBox="1">
            <a:spLocks noGrp="1"/>
          </p:cNvSpPr>
          <p:nvPr>
            <p:ph type="body" idx="2"/>
          </p:nvPr>
        </p:nvSpPr>
        <p:spPr>
          <a:xfrm>
            <a:off x="7214617" y="-1"/>
            <a:ext cx="1929300" cy="378600"/>
          </a:xfrm>
          <a:prstGeom prst="rect">
            <a:avLst/>
          </a:prstGeom>
        </p:spPr>
        <p:txBody>
          <a:bodyPr spcFirstLastPara="1" wrap="square" lIns="165100" tIns="118850" rIns="328925" bIns="73150" anchor="t" anchorCtr="0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900"/>
              </a:spcAft>
              <a:buNone/>
            </a:pPr>
            <a:endParaRPr/>
          </a:p>
        </p:txBody>
      </p:sp>
      <p:sp>
        <p:nvSpPr>
          <p:cNvPr id="2" name="Google Shape;628;p87">
            <a:extLst>
              <a:ext uri="{FF2B5EF4-FFF2-40B4-BE49-F238E27FC236}">
                <a16:creationId xmlns:a16="http://schemas.microsoft.com/office/drawing/2014/main" id="{6DE1E1BB-8D76-7F40-E367-1A539C062EA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08404" y="352044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lang="en-US" dirty="0"/>
          </a:p>
          <a:p>
            <a:pPr marL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dirty="0"/>
              <a:t>MDGFOA Spring 2024 Conference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92"/>
          <p:cNvSpPr txBox="1">
            <a:spLocks noGrp="1"/>
          </p:cNvSpPr>
          <p:nvPr>
            <p:ph type="title"/>
          </p:nvPr>
        </p:nvSpPr>
        <p:spPr>
          <a:xfrm>
            <a:off x="610950" y="750900"/>
            <a:ext cx="79221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4400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Leaders</a:t>
            </a:r>
            <a:endParaRPr dirty="0">
              <a:solidFill>
                <a:srgbClr val="FFFF00"/>
              </a:solidFill>
            </a:endParaRPr>
          </a:p>
        </p:txBody>
      </p:sp>
      <p:pic>
        <p:nvPicPr>
          <p:cNvPr id="699" name="Google Shape;699;p92"/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92"/>
          <p:cNvSpPr/>
          <p:nvPr/>
        </p:nvSpPr>
        <p:spPr>
          <a:xfrm>
            <a:off x="322638" y="1831025"/>
            <a:ext cx="2643600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3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Empower others</a:t>
            </a:r>
            <a:endParaRPr sz="2300" dirty="0">
              <a:solidFill>
                <a:srgbClr val="72246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01" name="Google Shape;701;p92"/>
          <p:cNvSpPr/>
          <p:nvPr/>
        </p:nvSpPr>
        <p:spPr>
          <a:xfrm>
            <a:off x="3250204" y="1831030"/>
            <a:ext cx="2643600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3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Thrive in adversity</a:t>
            </a:r>
            <a:endParaRPr sz="1700"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02" name="Google Shape;702;p92"/>
          <p:cNvSpPr/>
          <p:nvPr/>
        </p:nvSpPr>
        <p:spPr>
          <a:xfrm>
            <a:off x="6177761" y="1831030"/>
            <a:ext cx="2643600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3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See what others don’t see</a:t>
            </a:r>
          </a:p>
        </p:txBody>
      </p:sp>
    </p:spTree>
    <p:extLst>
      <p:ext uri="{BB962C8B-B14F-4D97-AF65-F5344CB8AC3E}">
        <p14:creationId xmlns:p14="http://schemas.microsoft.com/office/powerpoint/2010/main" val="25707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93"/>
          <p:cNvSpPr txBox="1">
            <a:spLocks noGrp="1"/>
          </p:cNvSpPr>
          <p:nvPr>
            <p:ph type="title"/>
          </p:nvPr>
        </p:nvSpPr>
        <p:spPr>
          <a:xfrm>
            <a:off x="610950" y="750900"/>
            <a:ext cx="79221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4400" dirty="0">
                <a:latin typeface="Roboto"/>
                <a:ea typeface="Roboto"/>
                <a:cs typeface="Roboto"/>
                <a:sym typeface="Roboto"/>
              </a:rPr>
              <a:t>Leaders are accountable</a:t>
            </a:r>
            <a:endParaRPr dirty="0"/>
          </a:p>
        </p:txBody>
      </p:sp>
      <p:pic>
        <p:nvPicPr>
          <p:cNvPr id="698" name="Google Shape;698;p93"/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93"/>
          <p:cNvSpPr/>
          <p:nvPr/>
        </p:nvSpPr>
        <p:spPr>
          <a:xfrm>
            <a:off x="322638" y="1831025"/>
            <a:ext cx="2643600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300" dirty="0">
              <a:solidFill>
                <a:srgbClr val="72246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00" name="Google Shape;700;p93"/>
          <p:cNvSpPr/>
          <p:nvPr/>
        </p:nvSpPr>
        <p:spPr>
          <a:xfrm>
            <a:off x="3250204" y="1831030"/>
            <a:ext cx="2643600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700"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01" name="Google Shape;701;p93"/>
          <p:cNvSpPr/>
          <p:nvPr/>
        </p:nvSpPr>
        <p:spPr>
          <a:xfrm>
            <a:off x="6177761" y="1831030"/>
            <a:ext cx="2643600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300" dirty="0">
              <a:solidFill>
                <a:srgbClr val="72246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474EA5A-03F1-1A15-5900-E132785C6C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826" y="1989031"/>
            <a:ext cx="1735224" cy="1725787"/>
          </a:xfrm>
          <a:prstGeom prst="rect">
            <a:avLst/>
          </a:prstGeom>
        </p:spPr>
      </p:pic>
      <p:pic>
        <p:nvPicPr>
          <p:cNvPr id="5" name="Graphic 4" descr="Watering pot with solid fill">
            <a:extLst>
              <a:ext uri="{FF2B5EF4-FFF2-40B4-BE49-F238E27FC236}">
                <a16:creationId xmlns:a16="http://schemas.microsoft.com/office/drawing/2014/main" id="{60B4B2A5-535E-7833-F6D0-D094B95D53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861226" y="2053077"/>
            <a:ext cx="1532965" cy="1532965"/>
          </a:xfrm>
          <a:prstGeom prst="rect">
            <a:avLst/>
          </a:prstGeom>
        </p:spPr>
      </p:pic>
      <p:pic>
        <p:nvPicPr>
          <p:cNvPr id="7" name="Graphic 6" descr="Mining tools with solid fill">
            <a:extLst>
              <a:ext uri="{FF2B5EF4-FFF2-40B4-BE49-F238E27FC236}">
                <a16:creationId xmlns:a16="http://schemas.microsoft.com/office/drawing/2014/main" id="{A54824D8-F7C6-6D68-FA0A-2E0DF0F3C9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726633" y="1984313"/>
            <a:ext cx="1698841" cy="16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93"/>
          <p:cNvSpPr txBox="1">
            <a:spLocks noGrp="1"/>
          </p:cNvSpPr>
          <p:nvPr>
            <p:ph type="title"/>
          </p:nvPr>
        </p:nvSpPr>
        <p:spPr>
          <a:xfrm>
            <a:off x="610950" y="750900"/>
            <a:ext cx="79221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4400" dirty="0">
                <a:latin typeface="Roboto"/>
                <a:ea typeface="Roboto"/>
                <a:cs typeface="Roboto"/>
                <a:sym typeface="Roboto"/>
              </a:rPr>
              <a:t>Leaders are accountable</a:t>
            </a:r>
            <a:endParaRPr dirty="0"/>
          </a:p>
        </p:txBody>
      </p:sp>
      <p:pic>
        <p:nvPicPr>
          <p:cNvPr id="698" name="Google Shape;698;p93"/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93"/>
          <p:cNvSpPr/>
          <p:nvPr/>
        </p:nvSpPr>
        <p:spPr>
          <a:xfrm>
            <a:off x="322638" y="1831025"/>
            <a:ext cx="2643600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300" dirty="0">
              <a:solidFill>
                <a:srgbClr val="72246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00" name="Google Shape;700;p93"/>
          <p:cNvSpPr/>
          <p:nvPr/>
        </p:nvSpPr>
        <p:spPr>
          <a:xfrm>
            <a:off x="3250204" y="1831030"/>
            <a:ext cx="2643600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700"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01" name="Google Shape;701;p93"/>
          <p:cNvSpPr/>
          <p:nvPr/>
        </p:nvSpPr>
        <p:spPr>
          <a:xfrm>
            <a:off x="6177764" y="1831025"/>
            <a:ext cx="2643600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300" dirty="0">
              <a:solidFill>
                <a:srgbClr val="72246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" name="Graphic 2" descr="Home1 with solid fill">
            <a:extLst>
              <a:ext uri="{FF2B5EF4-FFF2-40B4-BE49-F238E27FC236}">
                <a16:creationId xmlns:a16="http://schemas.microsoft.com/office/drawing/2014/main" id="{1474EA5A-03F1-1A15-5900-E132785C6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81544" y="1989031"/>
            <a:ext cx="1725787" cy="172578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0B4B2A5-535E-7833-F6D0-D094B95D536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457343" y="1989031"/>
            <a:ext cx="2229313" cy="160709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4824D8-F7C6-6D68-FA0A-2E0DF0F3C99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423198" y="1989031"/>
            <a:ext cx="2191407" cy="161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3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93"/>
          <p:cNvSpPr txBox="1">
            <a:spLocks noGrp="1"/>
          </p:cNvSpPr>
          <p:nvPr>
            <p:ph type="title"/>
          </p:nvPr>
        </p:nvSpPr>
        <p:spPr>
          <a:xfrm>
            <a:off x="610950" y="750900"/>
            <a:ext cx="79221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4400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3 Things That </a:t>
            </a:r>
            <a:br>
              <a:rPr lang="en-US" sz="4400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400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Define Leadership</a:t>
            </a:r>
            <a:endParaRPr dirty="0">
              <a:solidFill>
                <a:srgbClr val="FFFF00"/>
              </a:solidFill>
            </a:endParaRPr>
          </a:p>
        </p:txBody>
      </p:sp>
      <p:pic>
        <p:nvPicPr>
          <p:cNvPr id="698" name="Google Shape;698;p93"/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phic 3" descr="Badge 3 with solid fill">
            <a:extLst>
              <a:ext uri="{FF2B5EF4-FFF2-40B4-BE49-F238E27FC236}">
                <a16:creationId xmlns:a16="http://schemas.microsoft.com/office/drawing/2014/main" id="{0F06E9E6-F6FC-5D69-1C65-934108C5F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49437" y="2246259"/>
            <a:ext cx="2245125" cy="224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47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AAD20E-EB86-2D97-B340-CF66BF1E78AE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803775"/>
            <a:ext cx="214313" cy="273050"/>
          </a:xfrm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 descr="A mountain range with a sunset behind it">
            <a:extLst>
              <a:ext uri="{FF2B5EF4-FFF2-40B4-BE49-F238E27FC236}">
                <a16:creationId xmlns:a16="http://schemas.microsoft.com/office/drawing/2014/main" id="{C8FBDF44-7771-2C2D-9E31-FCDE30FD1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1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AFC771-DE0F-C362-07C4-78D16EA1A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How leadership needs to change: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E84DB-51B3-4BA3-2D85-67045509A3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7529AB-634E-77B5-8878-669AC2ED5B0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D0D087-3D08-4DC2-F154-729B5F4813CD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803775"/>
            <a:ext cx="214313" cy="273050"/>
          </a:xfrm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 descr="A moldy bread on a white background&#10;&#10;Description automatically generated">
            <a:extLst>
              <a:ext uri="{FF2B5EF4-FFF2-40B4-BE49-F238E27FC236}">
                <a16:creationId xmlns:a16="http://schemas.microsoft.com/office/drawing/2014/main" id="{990D11FE-E6AD-46CA-D0E9-8FFB61F9A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96" y="1094984"/>
            <a:ext cx="4187383" cy="3539359"/>
          </a:xfrm>
          <a:prstGeom prst="rect">
            <a:avLst/>
          </a:prstGeom>
        </p:spPr>
      </p:pic>
      <p:pic>
        <p:nvPicPr>
          <p:cNvPr id="10" name="Picture 9" descr="A clock with a person on the hands&#10;&#10;Description automatically generated">
            <a:extLst>
              <a:ext uri="{FF2B5EF4-FFF2-40B4-BE49-F238E27FC236}">
                <a16:creationId xmlns:a16="http://schemas.microsoft.com/office/drawing/2014/main" id="{7AE650C4-9B4D-0A63-0E1C-8FF35F056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040" y="1197863"/>
            <a:ext cx="3841859" cy="33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49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jar">
            <a:extLst>
              <a:ext uri="{FF2B5EF4-FFF2-40B4-BE49-F238E27FC236}">
                <a16:creationId xmlns:a16="http://schemas.microsoft.com/office/drawing/2014/main" id="{D70B9A13-F1CE-B721-CEBB-712D0CA8A6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83" t="11448" r="3636" b="9809"/>
          <a:stretch/>
        </p:blipFill>
        <p:spPr>
          <a:xfrm>
            <a:off x="1325496" y="0"/>
            <a:ext cx="649300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29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86095F3F-D4EB-71B1-164E-1C0873D1C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59" y="0"/>
            <a:ext cx="7940081" cy="51435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20D7497-ACBD-0582-6FEC-EB5A310FDD07}"/>
              </a:ext>
            </a:extLst>
          </p:cNvPr>
          <p:cNvSpPr/>
          <p:nvPr/>
        </p:nvSpPr>
        <p:spPr>
          <a:xfrm>
            <a:off x="6224067" y="4187798"/>
            <a:ext cx="583987" cy="5609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9E493DF-D45D-5515-1608-A802950DBCDB}"/>
              </a:ext>
            </a:extLst>
          </p:cNvPr>
          <p:cNvSpPr/>
          <p:nvPr/>
        </p:nvSpPr>
        <p:spPr>
          <a:xfrm>
            <a:off x="1589314" y="3433482"/>
            <a:ext cx="583987" cy="5609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0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BCEA9-02F7-69C6-475A-37B7162C2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showing a blue bar&#10;&#10;Description automatically generated with medium confidence">
            <a:extLst>
              <a:ext uri="{FF2B5EF4-FFF2-40B4-BE49-F238E27FC236}">
                <a16:creationId xmlns:a16="http://schemas.microsoft.com/office/drawing/2014/main" id="{798B2298-8808-000F-9F38-D79372C47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52" y="0"/>
            <a:ext cx="8197696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7EAF3D-DDB4-007F-B48B-55E0FD6DD86B}"/>
              </a:ext>
            </a:extLst>
          </p:cNvPr>
          <p:cNvSpPr txBox="1"/>
          <p:nvPr/>
        </p:nvSpPr>
        <p:spPr>
          <a:xfrm>
            <a:off x="3247696" y="3712780"/>
            <a:ext cx="2015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Effectiveness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CAECA71-6DC4-57AA-1B8B-4D17C16DA6C9}"/>
              </a:ext>
            </a:extLst>
          </p:cNvPr>
          <p:cNvSpPr/>
          <p:nvPr/>
        </p:nvSpPr>
        <p:spPr>
          <a:xfrm>
            <a:off x="1406178" y="714615"/>
            <a:ext cx="583987" cy="5609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graph with arrows&#10;&#10;Description automatically generated">
            <a:extLst>
              <a:ext uri="{FF2B5EF4-FFF2-40B4-BE49-F238E27FC236}">
                <a16:creationId xmlns:a16="http://schemas.microsoft.com/office/drawing/2014/main" id="{AA3FA592-35E9-8E85-4919-D469DAB90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14" y="0"/>
            <a:ext cx="8166571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5CE8CA-94C4-0778-7A75-DA346BB0D861}"/>
              </a:ext>
            </a:extLst>
          </p:cNvPr>
          <p:cNvSpPr txBox="1"/>
          <p:nvPr/>
        </p:nvSpPr>
        <p:spPr>
          <a:xfrm>
            <a:off x="3137338" y="2514601"/>
            <a:ext cx="2015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Effectiveness</a:t>
            </a:r>
          </a:p>
        </p:txBody>
      </p:sp>
    </p:spTree>
    <p:extLst>
      <p:ext uri="{BB962C8B-B14F-4D97-AF65-F5344CB8AC3E}">
        <p14:creationId xmlns:p14="http://schemas.microsoft.com/office/powerpoint/2010/main" val="920799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02"/>
          <p:cNvSpPr txBox="1">
            <a:spLocks noGrp="1"/>
          </p:cNvSpPr>
          <p:nvPr>
            <p:ph type="sldNum" idx="4294967295"/>
          </p:nvPr>
        </p:nvSpPr>
        <p:spPr>
          <a:xfrm>
            <a:off x="0" y="4803775"/>
            <a:ext cx="214313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</a:t>
            </a:fld>
            <a:endParaRPr/>
          </a:p>
        </p:txBody>
      </p:sp>
      <p:pic>
        <p:nvPicPr>
          <p:cNvPr id="9" name="Picture 8" descr="A football players walking on a field&#10;&#10;Description automatically generated">
            <a:extLst>
              <a:ext uri="{FF2B5EF4-FFF2-40B4-BE49-F238E27FC236}">
                <a16:creationId xmlns:a16="http://schemas.microsoft.com/office/drawing/2014/main" id="{30F251E9-AAB0-2AFB-3D70-8FB7FAB91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42862" y="684839"/>
            <a:ext cx="4301138" cy="3225854"/>
          </a:xfrm>
          <a:prstGeom prst="rect">
            <a:avLst/>
          </a:prstGeom>
        </p:spPr>
      </p:pic>
      <p:pic>
        <p:nvPicPr>
          <p:cNvPr id="13" name="Picture 12" descr="A stadium with people watching a football game with University of Phoenix Stadium in the background&#10;&#10;Description automatically generated">
            <a:extLst>
              <a:ext uri="{FF2B5EF4-FFF2-40B4-BE49-F238E27FC236}">
                <a16:creationId xmlns:a16="http://schemas.microsoft.com/office/drawing/2014/main" id="{197CECAA-FE44-C0A4-461A-8A0965766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684839"/>
            <a:ext cx="4410635" cy="322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02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erson standing on a podium&#10;&#10;Description automatically generated with medium confidence">
            <a:extLst>
              <a:ext uri="{FF2B5EF4-FFF2-40B4-BE49-F238E27FC236}">
                <a16:creationId xmlns:a16="http://schemas.microsoft.com/office/drawing/2014/main" id="{E067968A-2E77-4B5B-A9E7-81E4F919A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14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Google Shape;813;p1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103"/>
          <p:cNvSpPr txBox="1">
            <a:spLocks noGrp="1"/>
          </p:cNvSpPr>
          <p:nvPr>
            <p:ph type="title"/>
          </p:nvPr>
        </p:nvSpPr>
        <p:spPr>
          <a:xfrm>
            <a:off x="50" y="1346100"/>
            <a:ext cx="9144000" cy="24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4800" dirty="0">
                <a:solidFill>
                  <a:srgbClr val="FFFF00"/>
                </a:solidFill>
                <a:latin typeface="Roboto Thin"/>
                <a:ea typeface="Roboto Thin"/>
                <a:cs typeface="Roboto Thin"/>
                <a:sym typeface="Roboto Thin"/>
              </a:rPr>
              <a:t>Think about the best </a:t>
            </a:r>
            <a:br>
              <a:rPr lang="en-US" sz="4800" dirty="0">
                <a:solidFill>
                  <a:srgbClr val="FFFF00"/>
                </a:solidFill>
                <a:latin typeface="Roboto Thin"/>
                <a:ea typeface="Roboto Thin"/>
                <a:cs typeface="Roboto Thin"/>
                <a:sym typeface="Roboto Thin"/>
              </a:rPr>
            </a:br>
            <a:r>
              <a:rPr lang="en-US" sz="4800" dirty="0">
                <a:solidFill>
                  <a:srgbClr val="FFFF00"/>
                </a:solidFill>
                <a:latin typeface="Roboto Thin"/>
                <a:ea typeface="Roboto Thin"/>
                <a:cs typeface="Roboto Thin"/>
                <a:sym typeface="Roboto Thin"/>
              </a:rPr>
              <a:t>boss you ever had. </a:t>
            </a:r>
            <a:br>
              <a:rPr lang="en-US" sz="4800" dirty="0">
                <a:solidFill>
                  <a:srgbClr val="FFFF00"/>
                </a:solidFill>
                <a:latin typeface="Roboto Thin"/>
                <a:ea typeface="Roboto Thin"/>
                <a:cs typeface="Roboto Thin"/>
                <a:sym typeface="Roboto Thin"/>
              </a:rPr>
            </a:br>
            <a:r>
              <a:rPr lang="en-US" sz="4800" dirty="0">
                <a:solidFill>
                  <a:srgbClr val="FFFF00"/>
                </a:solidFill>
                <a:latin typeface="Roboto Thin"/>
                <a:ea typeface="Roboto Thin"/>
                <a:cs typeface="Roboto Thin"/>
                <a:sym typeface="Roboto Thin"/>
              </a:rPr>
              <a:t>What were their traits?</a:t>
            </a:r>
            <a:endParaRPr sz="4800" dirty="0">
              <a:solidFill>
                <a:srgbClr val="FFFF00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815" name="Google Shape;815;p103"/>
          <p:cNvPicPr preferRelativeResize="0"/>
          <p:nvPr/>
        </p:nvPicPr>
        <p:blipFill rotWithShape="1">
          <a:blip r:embed="rId5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2648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>
          <a:extLst>
            <a:ext uri="{FF2B5EF4-FFF2-40B4-BE49-F238E27FC236}">
              <a16:creationId xmlns:a16="http://schemas.microsoft.com/office/drawing/2014/main" id="{3DD0A15A-6C81-CC38-72BE-9C4A42F3A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90">
            <a:extLst>
              <a:ext uri="{FF2B5EF4-FFF2-40B4-BE49-F238E27FC236}">
                <a16:creationId xmlns:a16="http://schemas.microsoft.com/office/drawing/2014/main" id="{EE6CADEF-2726-D188-450E-F527C1BC6E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90">
            <a:extLst>
              <a:ext uri="{FF2B5EF4-FFF2-40B4-BE49-F238E27FC236}">
                <a16:creationId xmlns:a16="http://schemas.microsoft.com/office/drawing/2014/main" id="{0701AD8E-4B61-26CD-E85E-CBF6DF1A4A9B}"/>
              </a:ext>
            </a:extLst>
          </p:cNvPr>
          <p:cNvSpPr/>
          <p:nvPr/>
        </p:nvSpPr>
        <p:spPr>
          <a:xfrm>
            <a:off x="0" y="12112"/>
            <a:ext cx="2860800" cy="5143500"/>
          </a:xfrm>
          <a:prstGeom prst="rect">
            <a:avLst/>
          </a:prstGeom>
          <a:solidFill>
            <a:srgbClr val="7224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90">
            <a:extLst>
              <a:ext uri="{FF2B5EF4-FFF2-40B4-BE49-F238E27FC236}">
                <a16:creationId xmlns:a16="http://schemas.microsoft.com/office/drawing/2014/main" id="{E31800CC-DA71-5D2E-CDA0-7480DD69AB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948" y="1472489"/>
            <a:ext cx="2482903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 Questions You Must Answer</a:t>
            </a:r>
            <a:br>
              <a:rPr lang="en-US" sz="2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lang="en-US" sz="2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2800" dirty="0">
              <a:solidFill>
                <a:srgbClr val="FFFF00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663" name="Google Shape;663;p90">
            <a:extLst>
              <a:ext uri="{FF2B5EF4-FFF2-40B4-BE49-F238E27FC236}">
                <a16:creationId xmlns:a16="http://schemas.microsoft.com/office/drawing/2014/main" id="{3BF6A642-2A82-CC23-C8E3-C721A895293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5" name="Google Shape;665;p90">
            <a:extLst>
              <a:ext uri="{FF2B5EF4-FFF2-40B4-BE49-F238E27FC236}">
                <a16:creationId xmlns:a16="http://schemas.microsoft.com/office/drawing/2014/main" id="{62D5FB88-0131-9D0B-117D-E429C1ED1653}"/>
              </a:ext>
            </a:extLst>
          </p:cNvPr>
          <p:cNvGrpSpPr/>
          <p:nvPr/>
        </p:nvGrpSpPr>
        <p:grpSpPr>
          <a:xfrm>
            <a:off x="3200404" y="1854629"/>
            <a:ext cx="5474870" cy="827063"/>
            <a:chOff x="912454" y="2184287"/>
            <a:chExt cx="5474870" cy="827063"/>
          </a:xfrm>
        </p:grpSpPr>
        <p:grpSp>
          <p:nvGrpSpPr>
            <p:cNvPr id="666" name="Google Shape;666;p90">
              <a:extLst>
                <a:ext uri="{FF2B5EF4-FFF2-40B4-BE49-F238E27FC236}">
                  <a16:creationId xmlns:a16="http://schemas.microsoft.com/office/drawing/2014/main" id="{56DB3430-507B-2435-5FCB-7E84B4212D7A}"/>
                </a:ext>
              </a:extLst>
            </p:cNvPr>
            <p:cNvGrpSpPr/>
            <p:nvPr/>
          </p:nvGrpSpPr>
          <p:grpSpPr>
            <a:xfrm>
              <a:off x="912454" y="2184287"/>
              <a:ext cx="502360" cy="502301"/>
              <a:chOff x="851598" y="2267869"/>
              <a:chExt cx="588588" cy="588588"/>
            </a:xfrm>
          </p:grpSpPr>
          <p:sp>
            <p:nvSpPr>
              <p:cNvPr id="667" name="Google Shape;667;p90">
                <a:extLst>
                  <a:ext uri="{FF2B5EF4-FFF2-40B4-BE49-F238E27FC236}">
                    <a16:creationId xmlns:a16="http://schemas.microsoft.com/office/drawing/2014/main" id="{365F4F4C-4EC9-A3AA-2E6A-91FDCF65E98C}"/>
                  </a:ext>
                </a:extLst>
              </p:cNvPr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68" name="Google Shape;668;p90">
                <a:extLst>
                  <a:ext uri="{FF2B5EF4-FFF2-40B4-BE49-F238E27FC236}">
                    <a16:creationId xmlns:a16="http://schemas.microsoft.com/office/drawing/2014/main" id="{A1DE4265-DDC7-7049-862D-F312C44AA087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69" name="Google Shape;669;p90">
              <a:extLst>
                <a:ext uri="{FF2B5EF4-FFF2-40B4-BE49-F238E27FC236}">
                  <a16:creationId xmlns:a16="http://schemas.microsoft.com/office/drawing/2014/main" id="{81CFAB7C-1860-3A2D-B379-BE9B7587443C}"/>
                </a:ext>
              </a:extLst>
            </p:cNvPr>
            <p:cNvSpPr txBox="1"/>
            <p:nvPr/>
          </p:nvSpPr>
          <p:spPr>
            <a:xfrm>
              <a:off x="1454838" y="2210950"/>
              <a:ext cx="4932486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Do I want to go with them? 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70" name="Google Shape;670;p90">
            <a:extLst>
              <a:ext uri="{FF2B5EF4-FFF2-40B4-BE49-F238E27FC236}">
                <a16:creationId xmlns:a16="http://schemas.microsoft.com/office/drawing/2014/main" id="{236B475E-B57F-7DF1-B467-7D502CDAD038}"/>
              </a:ext>
            </a:extLst>
          </p:cNvPr>
          <p:cNvGrpSpPr/>
          <p:nvPr/>
        </p:nvGrpSpPr>
        <p:grpSpPr>
          <a:xfrm>
            <a:off x="3200404" y="3938493"/>
            <a:ext cx="5824423" cy="800400"/>
            <a:chOff x="912454" y="3168938"/>
            <a:chExt cx="5824423" cy="800400"/>
          </a:xfrm>
        </p:grpSpPr>
        <p:grpSp>
          <p:nvGrpSpPr>
            <p:cNvPr id="671" name="Google Shape;671;p90">
              <a:extLst>
                <a:ext uri="{FF2B5EF4-FFF2-40B4-BE49-F238E27FC236}">
                  <a16:creationId xmlns:a16="http://schemas.microsoft.com/office/drawing/2014/main" id="{670E4F51-ECA9-A3EA-687F-BD889729B157}"/>
                </a:ext>
              </a:extLst>
            </p:cNvPr>
            <p:cNvGrpSpPr/>
            <p:nvPr/>
          </p:nvGrpSpPr>
          <p:grpSpPr>
            <a:xfrm>
              <a:off x="912454" y="3270162"/>
              <a:ext cx="502360" cy="502301"/>
              <a:chOff x="851598" y="2267869"/>
              <a:chExt cx="588588" cy="588588"/>
            </a:xfrm>
          </p:grpSpPr>
          <p:sp>
            <p:nvSpPr>
              <p:cNvPr id="672" name="Google Shape;672;p90">
                <a:extLst>
                  <a:ext uri="{FF2B5EF4-FFF2-40B4-BE49-F238E27FC236}">
                    <a16:creationId xmlns:a16="http://schemas.microsoft.com/office/drawing/2014/main" id="{9E9954D4-279F-5981-1E79-AE0BA5A6AA4B}"/>
                  </a:ext>
                </a:extLst>
              </p:cNvPr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73" name="Google Shape;673;p90">
                <a:extLst>
                  <a:ext uri="{FF2B5EF4-FFF2-40B4-BE49-F238E27FC236}">
                    <a16:creationId xmlns:a16="http://schemas.microsoft.com/office/drawing/2014/main" id="{35EF773F-DC6C-E1B9-FCFC-A1FC2329E25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74" name="Google Shape;674;p90">
              <a:extLst>
                <a:ext uri="{FF2B5EF4-FFF2-40B4-BE49-F238E27FC236}">
                  <a16:creationId xmlns:a16="http://schemas.microsoft.com/office/drawing/2014/main" id="{C13B028F-EBD0-40A3-164D-17CD18D478FD}"/>
                </a:ext>
              </a:extLst>
            </p:cNvPr>
            <p:cNvSpPr txBox="1"/>
            <p:nvPr/>
          </p:nvSpPr>
          <p:spPr>
            <a:xfrm>
              <a:off x="1454837" y="3168938"/>
              <a:ext cx="528204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Do I trust this leader? 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" name="Google Shape;665;p90">
            <a:extLst>
              <a:ext uri="{FF2B5EF4-FFF2-40B4-BE49-F238E27FC236}">
                <a16:creationId xmlns:a16="http://schemas.microsoft.com/office/drawing/2014/main" id="{B8D44655-81AB-9124-DEFF-44CC1033CD8E}"/>
              </a:ext>
            </a:extLst>
          </p:cNvPr>
          <p:cNvGrpSpPr/>
          <p:nvPr/>
        </p:nvGrpSpPr>
        <p:grpSpPr>
          <a:xfrm>
            <a:off x="3200404" y="778144"/>
            <a:ext cx="5398030" cy="827063"/>
            <a:chOff x="912454" y="2184287"/>
            <a:chExt cx="5398030" cy="827063"/>
          </a:xfrm>
        </p:grpSpPr>
        <p:grpSp>
          <p:nvGrpSpPr>
            <p:cNvPr id="3" name="Google Shape;666;p90">
              <a:extLst>
                <a:ext uri="{FF2B5EF4-FFF2-40B4-BE49-F238E27FC236}">
                  <a16:creationId xmlns:a16="http://schemas.microsoft.com/office/drawing/2014/main" id="{460B6336-DB84-2D60-31DD-7904622900BA}"/>
                </a:ext>
              </a:extLst>
            </p:cNvPr>
            <p:cNvGrpSpPr/>
            <p:nvPr/>
          </p:nvGrpSpPr>
          <p:grpSpPr>
            <a:xfrm>
              <a:off x="912454" y="2184287"/>
              <a:ext cx="502360" cy="502301"/>
              <a:chOff x="851598" y="2267869"/>
              <a:chExt cx="588588" cy="588588"/>
            </a:xfrm>
          </p:grpSpPr>
          <p:sp>
            <p:nvSpPr>
              <p:cNvPr id="5" name="Google Shape;667;p90">
                <a:extLst>
                  <a:ext uri="{FF2B5EF4-FFF2-40B4-BE49-F238E27FC236}">
                    <a16:creationId xmlns:a16="http://schemas.microsoft.com/office/drawing/2014/main" id="{B25F5B59-D575-83D5-36CA-91FB83A5A474}"/>
                  </a:ext>
                </a:extLst>
              </p:cNvPr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" name="Google Shape;668;p90">
                <a:extLst>
                  <a:ext uri="{FF2B5EF4-FFF2-40B4-BE49-F238E27FC236}">
                    <a16:creationId xmlns:a16="http://schemas.microsoft.com/office/drawing/2014/main" id="{0051AA74-04D9-75F7-5AC6-FEA9BF44A31A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" name="Google Shape;669;p90">
              <a:extLst>
                <a:ext uri="{FF2B5EF4-FFF2-40B4-BE49-F238E27FC236}">
                  <a16:creationId xmlns:a16="http://schemas.microsoft.com/office/drawing/2014/main" id="{DA7F040F-6BE1-E157-FD8E-CAAD422A6867}"/>
                </a:ext>
              </a:extLst>
            </p:cNvPr>
            <p:cNvSpPr txBox="1"/>
            <p:nvPr/>
          </p:nvSpPr>
          <p:spPr>
            <a:xfrm>
              <a:off x="1454838" y="2210950"/>
              <a:ext cx="4855646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Does this leader know where they’re going? 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" name="Google Shape;665;p90">
            <a:extLst>
              <a:ext uri="{FF2B5EF4-FFF2-40B4-BE49-F238E27FC236}">
                <a16:creationId xmlns:a16="http://schemas.microsoft.com/office/drawing/2014/main" id="{6EA09C26-5AB4-E169-28E0-B9264428F383}"/>
              </a:ext>
            </a:extLst>
          </p:cNvPr>
          <p:cNvGrpSpPr/>
          <p:nvPr/>
        </p:nvGrpSpPr>
        <p:grpSpPr>
          <a:xfrm>
            <a:off x="3200404" y="2935934"/>
            <a:ext cx="5050966" cy="827063"/>
            <a:chOff x="912454" y="2184287"/>
            <a:chExt cx="5050966" cy="827063"/>
          </a:xfrm>
        </p:grpSpPr>
        <p:grpSp>
          <p:nvGrpSpPr>
            <p:cNvPr id="8" name="Google Shape;666;p90">
              <a:extLst>
                <a:ext uri="{FF2B5EF4-FFF2-40B4-BE49-F238E27FC236}">
                  <a16:creationId xmlns:a16="http://schemas.microsoft.com/office/drawing/2014/main" id="{04F28680-5F2D-AAE1-4D81-875649A10132}"/>
                </a:ext>
              </a:extLst>
            </p:cNvPr>
            <p:cNvGrpSpPr/>
            <p:nvPr/>
          </p:nvGrpSpPr>
          <p:grpSpPr>
            <a:xfrm>
              <a:off x="912454" y="2184287"/>
              <a:ext cx="502360" cy="502301"/>
              <a:chOff x="851598" y="2267869"/>
              <a:chExt cx="588588" cy="588588"/>
            </a:xfrm>
          </p:grpSpPr>
          <p:sp>
            <p:nvSpPr>
              <p:cNvPr id="10" name="Google Shape;667;p90">
                <a:extLst>
                  <a:ext uri="{FF2B5EF4-FFF2-40B4-BE49-F238E27FC236}">
                    <a16:creationId xmlns:a16="http://schemas.microsoft.com/office/drawing/2014/main" id="{959B991E-04B1-E450-3CC2-D280A212F52B}"/>
                  </a:ext>
                </a:extLst>
              </p:cNvPr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" name="Google Shape;668;p90">
                <a:extLst>
                  <a:ext uri="{FF2B5EF4-FFF2-40B4-BE49-F238E27FC236}">
                    <a16:creationId xmlns:a16="http://schemas.microsoft.com/office/drawing/2014/main" id="{67DA9062-11F3-04B8-C23A-722E61F8130A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" name="Google Shape;669;p90">
              <a:extLst>
                <a:ext uri="{FF2B5EF4-FFF2-40B4-BE49-F238E27FC236}">
                  <a16:creationId xmlns:a16="http://schemas.microsoft.com/office/drawing/2014/main" id="{01170867-9522-DDF8-0960-E22452833863}"/>
                </a:ext>
              </a:extLst>
            </p:cNvPr>
            <p:cNvSpPr txBox="1"/>
            <p:nvPr/>
          </p:nvSpPr>
          <p:spPr>
            <a:xfrm>
              <a:off x="1454837" y="2210950"/>
              <a:ext cx="4508583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Can they help me get there? 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3" name="Graphic 12" descr="Badge 4 with solid fill">
            <a:extLst>
              <a:ext uri="{FF2B5EF4-FFF2-40B4-BE49-F238E27FC236}">
                <a16:creationId xmlns:a16="http://schemas.microsoft.com/office/drawing/2014/main" id="{53FD3CC7-B071-26DC-A119-5D460F89C0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7043" y="2880484"/>
            <a:ext cx="1502229" cy="15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1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94"/>
          <p:cNvSpPr txBox="1">
            <a:spLocks noGrp="1"/>
          </p:cNvSpPr>
          <p:nvPr>
            <p:ph type="title"/>
          </p:nvPr>
        </p:nvSpPr>
        <p:spPr>
          <a:xfrm>
            <a:off x="499168" y="365760"/>
            <a:ext cx="8199600" cy="589800"/>
          </a:xfr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Develop your Charisma</a:t>
            </a:r>
          </a:p>
        </p:txBody>
      </p:sp>
      <p:sp>
        <p:nvSpPr>
          <p:cNvPr id="710" name="Google Shape;710;p94"/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rt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mtClean="0"/>
              <a:pPr marL="0" lvl="0" indent="0" rtl="0"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t>23</a:t>
            </a:fld>
            <a:endParaRPr lang="en-US"/>
          </a:p>
        </p:txBody>
      </p:sp>
      <p:sp>
        <p:nvSpPr>
          <p:cNvPr id="708" name="Google Shape;708;p94"/>
          <p:cNvSpPr txBox="1">
            <a:spLocks noGrp="1"/>
          </p:cNvSpPr>
          <p:nvPr>
            <p:ph type="body" idx="1"/>
          </p:nvPr>
        </p:nvSpPr>
        <p:spPr>
          <a:xfrm>
            <a:off x="506656" y="1197864"/>
            <a:ext cx="4411125" cy="3333600"/>
          </a:xfrm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342900" rtl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Traits of charismatic people:</a:t>
            </a:r>
          </a:p>
          <a:p>
            <a:pPr marL="800100" lvl="1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Confidence</a:t>
            </a:r>
          </a:p>
          <a:p>
            <a:pPr marL="800100" lvl="1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Conviction</a:t>
            </a:r>
          </a:p>
          <a:p>
            <a:pPr marL="800100" lvl="1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Connection</a:t>
            </a:r>
          </a:p>
          <a:p>
            <a:pPr marL="800100" lvl="1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Compassion</a:t>
            </a:r>
          </a:p>
          <a:p>
            <a:pPr marL="342900" lvl="0" indent="-342900" rtl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Placeholder 8" descr="Body builder outline">
            <a:extLst>
              <a:ext uri="{FF2B5EF4-FFF2-40B4-BE49-F238E27FC236}">
                <a16:creationId xmlns:a16="http://schemas.microsoft.com/office/drawing/2014/main" id="{7472FA3A-77E8-4D19-067A-F1B672526C0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519" b="12519"/>
          <a:stretch>
            <a:fillRect/>
          </a:stretch>
        </p:blipFill>
        <p:spPr>
          <a:xfrm>
            <a:off x="4806950" y="1367757"/>
            <a:ext cx="4089400" cy="3029617"/>
          </a:xfrm>
        </p:spPr>
      </p:pic>
    </p:spTree>
    <p:extLst>
      <p:ext uri="{BB962C8B-B14F-4D97-AF65-F5344CB8AC3E}">
        <p14:creationId xmlns:p14="http://schemas.microsoft.com/office/powerpoint/2010/main" val="359741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94"/>
          <p:cNvSpPr txBox="1">
            <a:spLocks noGrp="1"/>
          </p:cNvSpPr>
          <p:nvPr>
            <p:ph type="title"/>
          </p:nvPr>
        </p:nvSpPr>
        <p:spPr>
          <a:xfrm>
            <a:off x="499168" y="365760"/>
            <a:ext cx="8199600" cy="589800"/>
          </a:xfr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How to grow your Charisma</a:t>
            </a:r>
          </a:p>
        </p:txBody>
      </p:sp>
      <p:sp>
        <p:nvSpPr>
          <p:cNvPr id="710" name="Google Shape;710;p94"/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rt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mtClean="0"/>
              <a:pPr marL="0" lvl="0" indent="0" rtl="0"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t>24</a:t>
            </a:fld>
            <a:endParaRPr lang="en-US"/>
          </a:p>
        </p:txBody>
      </p:sp>
      <p:pic>
        <p:nvPicPr>
          <p:cNvPr id="3" name="Picture Placeholder 2" descr="A close-up of a sign&#10;&#10;Description automatically generated with medium confidence">
            <a:extLst>
              <a:ext uri="{FF2B5EF4-FFF2-40B4-BE49-F238E27FC236}">
                <a16:creationId xmlns:a16="http://schemas.microsoft.com/office/drawing/2014/main" id="{CAFF3BDE-8CD9-2E2A-6CF2-E4F6E1A575B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9421" b="9421"/>
          <a:stretch>
            <a:fillRect/>
          </a:stretch>
        </p:blipFill>
        <p:spPr>
          <a:xfrm>
            <a:off x="4917782" y="1201738"/>
            <a:ext cx="4054274" cy="3329726"/>
          </a:xfrm>
        </p:spPr>
      </p:pic>
      <p:sp>
        <p:nvSpPr>
          <p:cNvPr id="708" name="Google Shape;708;p94"/>
          <p:cNvSpPr txBox="1">
            <a:spLocks noGrp="1"/>
          </p:cNvSpPr>
          <p:nvPr>
            <p:ph type="body" idx="1"/>
          </p:nvPr>
        </p:nvSpPr>
        <p:spPr>
          <a:xfrm>
            <a:off x="306872" y="1213133"/>
            <a:ext cx="4265128" cy="3333600"/>
          </a:xfr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rtl="0">
              <a:spcBef>
                <a:spcPts val="600"/>
              </a:spcBef>
              <a:spcAft>
                <a:spcPts val="1200"/>
              </a:spcAft>
            </a:pPr>
            <a:endParaRPr lang="en-US" sz="2400" dirty="0"/>
          </a:p>
          <a:p>
            <a:pPr marL="342900" lvl="0" indent="-342900" rtl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Google Shape;708;p94">
            <a:extLst>
              <a:ext uri="{FF2B5EF4-FFF2-40B4-BE49-F238E27FC236}">
                <a16:creationId xmlns:a16="http://schemas.microsoft.com/office/drawing/2014/main" id="{8F4E3AA8-2B96-2FB0-8F6F-32F111EBA4C8}"/>
              </a:ext>
            </a:extLst>
          </p:cNvPr>
          <p:cNvSpPr txBox="1">
            <a:spLocks/>
          </p:cNvSpPr>
          <p:nvPr/>
        </p:nvSpPr>
        <p:spPr>
          <a:xfrm>
            <a:off x="430012" y="1341920"/>
            <a:ext cx="4411125" cy="3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erriweather Sans"/>
              <a:buChar char="–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Love life – enjoy the journey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Be real, humble, yourself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Encourage people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See the best </a:t>
            </a:r>
            <a:r>
              <a:rPr lang="en-US" sz="2400"/>
              <a:t>in others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941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black and red symbol with red text&#10;&#10;Description automatically generated">
            <a:extLst>
              <a:ext uri="{FF2B5EF4-FFF2-40B4-BE49-F238E27FC236}">
                <a16:creationId xmlns:a16="http://schemas.microsoft.com/office/drawing/2014/main" id="{F07EC28A-CD2E-A9C5-006F-99764BC4E08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11409" r="11409"/>
          <a:stretch>
            <a:fillRect/>
          </a:stretch>
        </p:blipFill>
        <p:spPr>
          <a:xfrm>
            <a:off x="2123531" y="0"/>
            <a:ext cx="4567800" cy="5143500"/>
          </a:xfrm>
        </p:spPr>
      </p:pic>
    </p:spTree>
    <p:extLst>
      <p:ext uri="{BB962C8B-B14F-4D97-AF65-F5344CB8AC3E}">
        <p14:creationId xmlns:p14="http://schemas.microsoft.com/office/powerpoint/2010/main" val="3289875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>
          <a:extLst>
            <a:ext uri="{FF2B5EF4-FFF2-40B4-BE49-F238E27FC236}">
              <a16:creationId xmlns:a16="http://schemas.microsoft.com/office/drawing/2014/main" id="{F9C374AF-4E61-071F-5924-E56C3486D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90">
            <a:extLst>
              <a:ext uri="{FF2B5EF4-FFF2-40B4-BE49-F238E27FC236}">
                <a16:creationId xmlns:a16="http://schemas.microsoft.com/office/drawing/2014/main" id="{1BE9811A-065C-EAFF-3E49-3936FFE637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8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90">
            <a:extLst>
              <a:ext uri="{FF2B5EF4-FFF2-40B4-BE49-F238E27FC236}">
                <a16:creationId xmlns:a16="http://schemas.microsoft.com/office/drawing/2014/main" id="{931123AB-EBE7-15FE-0145-DB340E907C7D}"/>
              </a:ext>
            </a:extLst>
          </p:cNvPr>
          <p:cNvSpPr/>
          <p:nvPr/>
        </p:nvSpPr>
        <p:spPr>
          <a:xfrm>
            <a:off x="0" y="0"/>
            <a:ext cx="2860800" cy="5143500"/>
          </a:xfrm>
          <a:prstGeom prst="rect">
            <a:avLst/>
          </a:prstGeom>
          <a:solidFill>
            <a:srgbClr val="7224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90">
            <a:extLst>
              <a:ext uri="{FF2B5EF4-FFF2-40B4-BE49-F238E27FC236}">
                <a16:creationId xmlns:a16="http://schemas.microsoft.com/office/drawing/2014/main" id="{81191A0A-097E-F96A-789E-554ABD9EB0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948" y="1472489"/>
            <a:ext cx="2482903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800" dirty="0">
                <a:solidFill>
                  <a:srgbClr val="FFC000"/>
                </a:solidFill>
                <a:latin typeface="Roboto"/>
                <a:ea typeface="Roboto"/>
                <a:cs typeface="Roboto"/>
                <a:sym typeface="Roboto"/>
              </a:rPr>
              <a:t>Why we need influence</a:t>
            </a:r>
            <a:br>
              <a:rPr lang="en-US" sz="2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lang="en-US" sz="2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2800" dirty="0">
              <a:solidFill>
                <a:srgbClr val="FFFF00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663" name="Google Shape;663;p90">
            <a:extLst>
              <a:ext uri="{FF2B5EF4-FFF2-40B4-BE49-F238E27FC236}">
                <a16:creationId xmlns:a16="http://schemas.microsoft.com/office/drawing/2014/main" id="{E57970DD-873E-85B7-D94A-0EBDCB6F0E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5" name="Google Shape;665;p90">
            <a:extLst>
              <a:ext uri="{FF2B5EF4-FFF2-40B4-BE49-F238E27FC236}">
                <a16:creationId xmlns:a16="http://schemas.microsoft.com/office/drawing/2014/main" id="{3578A872-1498-6856-55E0-2F61EEB5CEBB}"/>
              </a:ext>
            </a:extLst>
          </p:cNvPr>
          <p:cNvGrpSpPr/>
          <p:nvPr/>
        </p:nvGrpSpPr>
        <p:grpSpPr>
          <a:xfrm>
            <a:off x="3200403" y="1854629"/>
            <a:ext cx="5824423" cy="827063"/>
            <a:chOff x="912454" y="2184287"/>
            <a:chExt cx="5474870" cy="827063"/>
          </a:xfrm>
        </p:grpSpPr>
        <p:grpSp>
          <p:nvGrpSpPr>
            <p:cNvPr id="666" name="Google Shape;666;p90">
              <a:extLst>
                <a:ext uri="{FF2B5EF4-FFF2-40B4-BE49-F238E27FC236}">
                  <a16:creationId xmlns:a16="http://schemas.microsoft.com/office/drawing/2014/main" id="{4FF4BBB2-A5A6-B392-5F6B-EB685C526D2A}"/>
                </a:ext>
              </a:extLst>
            </p:cNvPr>
            <p:cNvGrpSpPr/>
            <p:nvPr/>
          </p:nvGrpSpPr>
          <p:grpSpPr>
            <a:xfrm>
              <a:off x="912454" y="2184287"/>
              <a:ext cx="502360" cy="502301"/>
              <a:chOff x="851598" y="2267869"/>
              <a:chExt cx="588588" cy="588588"/>
            </a:xfrm>
          </p:grpSpPr>
          <p:sp>
            <p:nvSpPr>
              <p:cNvPr id="667" name="Google Shape;667;p90">
                <a:extLst>
                  <a:ext uri="{FF2B5EF4-FFF2-40B4-BE49-F238E27FC236}">
                    <a16:creationId xmlns:a16="http://schemas.microsoft.com/office/drawing/2014/main" id="{7E178EBE-54AE-034B-2657-59F682941367}"/>
                  </a:ext>
                </a:extLst>
              </p:cNvPr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68" name="Google Shape;668;p90">
                <a:extLst>
                  <a:ext uri="{FF2B5EF4-FFF2-40B4-BE49-F238E27FC236}">
                    <a16:creationId xmlns:a16="http://schemas.microsoft.com/office/drawing/2014/main" id="{BF9D896A-43DA-359A-778D-089D8287A676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69" name="Google Shape;669;p90">
              <a:extLst>
                <a:ext uri="{FF2B5EF4-FFF2-40B4-BE49-F238E27FC236}">
                  <a16:creationId xmlns:a16="http://schemas.microsoft.com/office/drawing/2014/main" id="{8BA7FC38-9759-CA56-492C-63B5242B90F6}"/>
                </a:ext>
              </a:extLst>
            </p:cNvPr>
            <p:cNvSpPr txBox="1"/>
            <p:nvPr/>
          </p:nvSpPr>
          <p:spPr>
            <a:xfrm>
              <a:off x="1454838" y="2210950"/>
              <a:ext cx="4932486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The ultimate measure of leadership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70" name="Google Shape;670;p90">
            <a:extLst>
              <a:ext uri="{FF2B5EF4-FFF2-40B4-BE49-F238E27FC236}">
                <a16:creationId xmlns:a16="http://schemas.microsoft.com/office/drawing/2014/main" id="{604DE76B-20ED-FA26-55A6-194B14D92322}"/>
              </a:ext>
            </a:extLst>
          </p:cNvPr>
          <p:cNvGrpSpPr/>
          <p:nvPr/>
        </p:nvGrpSpPr>
        <p:grpSpPr>
          <a:xfrm>
            <a:off x="3200404" y="3983533"/>
            <a:ext cx="5824423" cy="800400"/>
            <a:chOff x="912454" y="3213978"/>
            <a:chExt cx="5824423" cy="800400"/>
          </a:xfrm>
        </p:grpSpPr>
        <p:grpSp>
          <p:nvGrpSpPr>
            <p:cNvPr id="671" name="Google Shape;671;p90">
              <a:extLst>
                <a:ext uri="{FF2B5EF4-FFF2-40B4-BE49-F238E27FC236}">
                  <a16:creationId xmlns:a16="http://schemas.microsoft.com/office/drawing/2014/main" id="{68D6EEB3-0F56-3954-10FD-B64F994EFC55}"/>
                </a:ext>
              </a:extLst>
            </p:cNvPr>
            <p:cNvGrpSpPr/>
            <p:nvPr/>
          </p:nvGrpSpPr>
          <p:grpSpPr>
            <a:xfrm>
              <a:off x="912454" y="3270162"/>
              <a:ext cx="502360" cy="502301"/>
              <a:chOff x="851598" y="2267869"/>
              <a:chExt cx="588588" cy="588588"/>
            </a:xfrm>
          </p:grpSpPr>
          <p:sp>
            <p:nvSpPr>
              <p:cNvPr id="672" name="Google Shape;672;p90">
                <a:extLst>
                  <a:ext uri="{FF2B5EF4-FFF2-40B4-BE49-F238E27FC236}">
                    <a16:creationId xmlns:a16="http://schemas.microsoft.com/office/drawing/2014/main" id="{6B14EC25-203C-30D5-C552-645E4DB86992}"/>
                  </a:ext>
                </a:extLst>
              </p:cNvPr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73" name="Google Shape;673;p90">
                <a:extLst>
                  <a:ext uri="{FF2B5EF4-FFF2-40B4-BE49-F238E27FC236}">
                    <a16:creationId xmlns:a16="http://schemas.microsoft.com/office/drawing/2014/main" id="{279A71CC-83C4-FBB8-5A1D-BCE4F5D3EC7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74" name="Google Shape;674;p90">
              <a:extLst>
                <a:ext uri="{FF2B5EF4-FFF2-40B4-BE49-F238E27FC236}">
                  <a16:creationId xmlns:a16="http://schemas.microsoft.com/office/drawing/2014/main" id="{CA0EAC84-1671-526C-CC11-5766A25F3185}"/>
                </a:ext>
              </a:extLst>
            </p:cNvPr>
            <p:cNvSpPr txBox="1"/>
            <p:nvPr/>
          </p:nvSpPr>
          <p:spPr>
            <a:xfrm>
              <a:off x="1454837" y="3213978"/>
              <a:ext cx="528204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Engagement and growth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" name="Google Shape;665;p90">
            <a:extLst>
              <a:ext uri="{FF2B5EF4-FFF2-40B4-BE49-F238E27FC236}">
                <a16:creationId xmlns:a16="http://schemas.microsoft.com/office/drawing/2014/main" id="{5009E66E-2B75-86AA-1D73-ACCDA9196E27}"/>
              </a:ext>
            </a:extLst>
          </p:cNvPr>
          <p:cNvGrpSpPr/>
          <p:nvPr/>
        </p:nvGrpSpPr>
        <p:grpSpPr>
          <a:xfrm>
            <a:off x="3200404" y="778144"/>
            <a:ext cx="5398030" cy="827063"/>
            <a:chOff x="912454" y="2184287"/>
            <a:chExt cx="5398030" cy="827063"/>
          </a:xfrm>
        </p:grpSpPr>
        <p:grpSp>
          <p:nvGrpSpPr>
            <p:cNvPr id="3" name="Google Shape;666;p90">
              <a:extLst>
                <a:ext uri="{FF2B5EF4-FFF2-40B4-BE49-F238E27FC236}">
                  <a16:creationId xmlns:a16="http://schemas.microsoft.com/office/drawing/2014/main" id="{04AAA825-D68C-3E6E-47C8-2293065E50E6}"/>
                </a:ext>
              </a:extLst>
            </p:cNvPr>
            <p:cNvGrpSpPr/>
            <p:nvPr/>
          </p:nvGrpSpPr>
          <p:grpSpPr>
            <a:xfrm>
              <a:off x="912454" y="2184287"/>
              <a:ext cx="502360" cy="502301"/>
              <a:chOff x="851598" y="2267869"/>
              <a:chExt cx="588588" cy="588588"/>
            </a:xfrm>
          </p:grpSpPr>
          <p:sp>
            <p:nvSpPr>
              <p:cNvPr id="5" name="Google Shape;667;p90">
                <a:extLst>
                  <a:ext uri="{FF2B5EF4-FFF2-40B4-BE49-F238E27FC236}">
                    <a16:creationId xmlns:a16="http://schemas.microsoft.com/office/drawing/2014/main" id="{5488C742-D2A3-CEAC-E540-37C3C9AEF2C4}"/>
                  </a:ext>
                </a:extLst>
              </p:cNvPr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" name="Google Shape;668;p90">
                <a:extLst>
                  <a:ext uri="{FF2B5EF4-FFF2-40B4-BE49-F238E27FC236}">
                    <a16:creationId xmlns:a16="http://schemas.microsoft.com/office/drawing/2014/main" id="{501ADBFD-E103-74AD-2520-59EE60A9AD0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" name="Google Shape;669;p90">
              <a:extLst>
                <a:ext uri="{FF2B5EF4-FFF2-40B4-BE49-F238E27FC236}">
                  <a16:creationId xmlns:a16="http://schemas.microsoft.com/office/drawing/2014/main" id="{4C2BCBEA-9E4D-AA89-0B31-95580E0B0E40}"/>
                </a:ext>
              </a:extLst>
            </p:cNvPr>
            <p:cNvSpPr txBox="1"/>
            <p:nvPr/>
          </p:nvSpPr>
          <p:spPr>
            <a:xfrm>
              <a:off x="1454838" y="2210950"/>
              <a:ext cx="4855646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Performance and results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" name="Google Shape;665;p90">
            <a:extLst>
              <a:ext uri="{FF2B5EF4-FFF2-40B4-BE49-F238E27FC236}">
                <a16:creationId xmlns:a16="http://schemas.microsoft.com/office/drawing/2014/main" id="{300A64F4-DF0A-50BF-5883-84CE6B8A83A6}"/>
              </a:ext>
            </a:extLst>
          </p:cNvPr>
          <p:cNvGrpSpPr/>
          <p:nvPr/>
        </p:nvGrpSpPr>
        <p:grpSpPr>
          <a:xfrm>
            <a:off x="3200404" y="2935934"/>
            <a:ext cx="5050966" cy="827063"/>
            <a:chOff x="912454" y="2184287"/>
            <a:chExt cx="5050966" cy="827063"/>
          </a:xfrm>
        </p:grpSpPr>
        <p:grpSp>
          <p:nvGrpSpPr>
            <p:cNvPr id="8" name="Google Shape;666;p90">
              <a:extLst>
                <a:ext uri="{FF2B5EF4-FFF2-40B4-BE49-F238E27FC236}">
                  <a16:creationId xmlns:a16="http://schemas.microsoft.com/office/drawing/2014/main" id="{C0070828-0E18-FC99-BCA7-CADC8F44E859}"/>
                </a:ext>
              </a:extLst>
            </p:cNvPr>
            <p:cNvGrpSpPr/>
            <p:nvPr/>
          </p:nvGrpSpPr>
          <p:grpSpPr>
            <a:xfrm>
              <a:off x="912454" y="2184287"/>
              <a:ext cx="502360" cy="502301"/>
              <a:chOff x="851598" y="2267869"/>
              <a:chExt cx="588588" cy="588588"/>
            </a:xfrm>
          </p:grpSpPr>
          <p:sp>
            <p:nvSpPr>
              <p:cNvPr id="10" name="Google Shape;667;p90">
                <a:extLst>
                  <a:ext uri="{FF2B5EF4-FFF2-40B4-BE49-F238E27FC236}">
                    <a16:creationId xmlns:a16="http://schemas.microsoft.com/office/drawing/2014/main" id="{A5AC91E4-7472-5B25-4664-630F967A1108}"/>
                  </a:ext>
                </a:extLst>
              </p:cNvPr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" name="Google Shape;668;p90">
                <a:extLst>
                  <a:ext uri="{FF2B5EF4-FFF2-40B4-BE49-F238E27FC236}">
                    <a16:creationId xmlns:a16="http://schemas.microsoft.com/office/drawing/2014/main" id="{5834037B-6411-A068-D903-0509BC0FFBC9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" name="Google Shape;669;p90">
              <a:extLst>
                <a:ext uri="{FF2B5EF4-FFF2-40B4-BE49-F238E27FC236}">
                  <a16:creationId xmlns:a16="http://schemas.microsoft.com/office/drawing/2014/main" id="{C62D815C-2F96-F4C1-4065-C573174B0869}"/>
                </a:ext>
              </a:extLst>
            </p:cNvPr>
            <p:cNvSpPr txBox="1"/>
            <p:nvPr/>
          </p:nvSpPr>
          <p:spPr>
            <a:xfrm>
              <a:off x="1454837" y="2210950"/>
              <a:ext cx="4508583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Trust and buy-in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3" name="Graphic 12" descr="Users with solid fill">
            <a:extLst>
              <a:ext uri="{FF2B5EF4-FFF2-40B4-BE49-F238E27FC236}">
                <a16:creationId xmlns:a16="http://schemas.microsoft.com/office/drawing/2014/main" id="{5F45E24B-AA4A-CBA5-DA95-AA79F414B1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79284" y="2441769"/>
            <a:ext cx="1502229" cy="15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>
          <a:extLst>
            <a:ext uri="{FF2B5EF4-FFF2-40B4-BE49-F238E27FC236}">
              <a16:creationId xmlns:a16="http://schemas.microsoft.com/office/drawing/2014/main" id="{535AA02E-6F9F-E0CB-0234-5E9547D85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89">
            <a:extLst>
              <a:ext uri="{FF2B5EF4-FFF2-40B4-BE49-F238E27FC236}">
                <a16:creationId xmlns:a16="http://schemas.microsoft.com/office/drawing/2014/main" id="{B7103D2D-281C-439C-7AB3-5BAA33DF42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89">
            <a:extLst>
              <a:ext uri="{FF2B5EF4-FFF2-40B4-BE49-F238E27FC236}">
                <a16:creationId xmlns:a16="http://schemas.microsoft.com/office/drawing/2014/main" id="{E800AC5A-EB59-A8F0-8D71-660EB4C1ED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2900" y="839475"/>
            <a:ext cx="8361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3800" dirty="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  <a:t>Your influence is always working…</a:t>
            </a:r>
            <a:endParaRPr sz="3800" dirty="0">
              <a:solidFill>
                <a:schemeClr val="lt1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grpSp>
        <p:nvGrpSpPr>
          <p:cNvPr id="645" name="Google Shape;645;p89">
            <a:extLst>
              <a:ext uri="{FF2B5EF4-FFF2-40B4-BE49-F238E27FC236}">
                <a16:creationId xmlns:a16="http://schemas.microsoft.com/office/drawing/2014/main" id="{F6242906-BC6C-4D81-BFBB-980BEE8813C3}"/>
              </a:ext>
            </a:extLst>
          </p:cNvPr>
          <p:cNvGrpSpPr/>
          <p:nvPr/>
        </p:nvGrpSpPr>
        <p:grpSpPr>
          <a:xfrm>
            <a:off x="1822275" y="1705125"/>
            <a:ext cx="6576373" cy="705900"/>
            <a:chOff x="3694025" y="743000"/>
            <a:chExt cx="6576373" cy="705900"/>
          </a:xfrm>
        </p:grpSpPr>
        <p:sp>
          <p:nvSpPr>
            <p:cNvPr id="646" name="Google Shape;646;p89">
              <a:extLst>
                <a:ext uri="{FF2B5EF4-FFF2-40B4-BE49-F238E27FC236}">
                  <a16:creationId xmlns:a16="http://schemas.microsoft.com/office/drawing/2014/main" id="{CC12AC89-A500-951E-517A-6354833A2F11}"/>
                </a:ext>
              </a:extLst>
            </p:cNvPr>
            <p:cNvSpPr/>
            <p:nvPr/>
          </p:nvSpPr>
          <p:spPr>
            <a:xfrm>
              <a:off x="3694025" y="837500"/>
              <a:ext cx="611400" cy="611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00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47" name="Google Shape;647;p89">
              <a:extLst>
                <a:ext uri="{FF2B5EF4-FFF2-40B4-BE49-F238E27FC236}">
                  <a16:creationId xmlns:a16="http://schemas.microsoft.com/office/drawing/2014/main" id="{517997F2-1864-B921-F108-3AEC5B7E94F0}"/>
                </a:ext>
              </a:extLst>
            </p:cNvPr>
            <p:cNvSpPr txBox="1"/>
            <p:nvPr/>
          </p:nvSpPr>
          <p:spPr>
            <a:xfrm>
              <a:off x="4387599" y="743000"/>
              <a:ext cx="5882799" cy="669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90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Your attitude and treatment of others</a:t>
              </a:r>
              <a:endParaRPr sz="2400" dirty="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648" name="Google Shape;648;p89">
            <a:extLst>
              <a:ext uri="{FF2B5EF4-FFF2-40B4-BE49-F238E27FC236}">
                <a16:creationId xmlns:a16="http://schemas.microsoft.com/office/drawing/2014/main" id="{685D0063-1DE3-29EC-A517-8163B436218F}"/>
              </a:ext>
            </a:extLst>
          </p:cNvPr>
          <p:cNvGrpSpPr/>
          <p:nvPr/>
        </p:nvGrpSpPr>
        <p:grpSpPr>
          <a:xfrm>
            <a:off x="1822275" y="2661900"/>
            <a:ext cx="6069227" cy="705900"/>
            <a:chOff x="3694025" y="1958475"/>
            <a:chExt cx="6069227" cy="705900"/>
          </a:xfrm>
        </p:grpSpPr>
        <p:sp>
          <p:nvSpPr>
            <p:cNvPr id="649" name="Google Shape;649;p89">
              <a:extLst>
                <a:ext uri="{FF2B5EF4-FFF2-40B4-BE49-F238E27FC236}">
                  <a16:creationId xmlns:a16="http://schemas.microsoft.com/office/drawing/2014/main" id="{B12C3C1C-CB8A-188C-9EB5-D104A178DD62}"/>
                </a:ext>
              </a:extLst>
            </p:cNvPr>
            <p:cNvSpPr txBox="1"/>
            <p:nvPr/>
          </p:nvSpPr>
          <p:spPr>
            <a:xfrm>
              <a:off x="4387599" y="1958475"/>
              <a:ext cx="5375653" cy="669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90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Your integrity and ethics</a:t>
              </a:r>
              <a:endParaRPr sz="24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50" name="Google Shape;650;p89">
              <a:extLst>
                <a:ext uri="{FF2B5EF4-FFF2-40B4-BE49-F238E27FC236}">
                  <a16:creationId xmlns:a16="http://schemas.microsoft.com/office/drawing/2014/main" id="{C44E5C9B-CFF5-06F5-2C26-CAA1898C29F1}"/>
                </a:ext>
              </a:extLst>
            </p:cNvPr>
            <p:cNvSpPr/>
            <p:nvPr/>
          </p:nvSpPr>
          <p:spPr>
            <a:xfrm>
              <a:off x="3694025" y="2052975"/>
              <a:ext cx="611400" cy="611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89">
            <a:extLst>
              <a:ext uri="{FF2B5EF4-FFF2-40B4-BE49-F238E27FC236}">
                <a16:creationId xmlns:a16="http://schemas.microsoft.com/office/drawing/2014/main" id="{8EAAE733-383B-7AAF-A8B5-B36CFE371FEE}"/>
              </a:ext>
            </a:extLst>
          </p:cNvPr>
          <p:cNvGrpSpPr/>
          <p:nvPr/>
        </p:nvGrpSpPr>
        <p:grpSpPr>
          <a:xfrm>
            <a:off x="1822275" y="3714150"/>
            <a:ext cx="7083519" cy="705912"/>
            <a:chOff x="3694025" y="3094700"/>
            <a:chExt cx="7083519" cy="705912"/>
          </a:xfrm>
        </p:grpSpPr>
        <p:sp>
          <p:nvSpPr>
            <p:cNvPr id="652" name="Google Shape;652;p89">
              <a:extLst>
                <a:ext uri="{FF2B5EF4-FFF2-40B4-BE49-F238E27FC236}">
                  <a16:creationId xmlns:a16="http://schemas.microsoft.com/office/drawing/2014/main" id="{26C088D5-111B-F8A9-7DA6-4797A299BA5B}"/>
                </a:ext>
              </a:extLst>
            </p:cNvPr>
            <p:cNvSpPr/>
            <p:nvPr/>
          </p:nvSpPr>
          <p:spPr>
            <a:xfrm>
              <a:off x="3694025" y="3189212"/>
              <a:ext cx="611400" cy="611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9">
              <a:extLst>
                <a:ext uri="{FF2B5EF4-FFF2-40B4-BE49-F238E27FC236}">
                  <a16:creationId xmlns:a16="http://schemas.microsoft.com/office/drawing/2014/main" id="{F090A587-E1C2-858C-2EB1-421106BD8A5A}"/>
                </a:ext>
              </a:extLst>
            </p:cNvPr>
            <p:cNvSpPr txBox="1"/>
            <p:nvPr/>
          </p:nvSpPr>
          <p:spPr>
            <a:xfrm>
              <a:off x="4387599" y="3094700"/>
              <a:ext cx="6389945" cy="669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90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How you handle pressure</a:t>
              </a:r>
              <a:endParaRPr sz="24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pic>
        <p:nvPicPr>
          <p:cNvPr id="654" name="Google Shape;654;p89">
            <a:extLst>
              <a:ext uri="{FF2B5EF4-FFF2-40B4-BE49-F238E27FC236}">
                <a16:creationId xmlns:a16="http://schemas.microsoft.com/office/drawing/2014/main" id="{DAC672D1-D987-F46F-9E10-1F42B9EBF8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10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>
          <a:extLst>
            <a:ext uri="{FF2B5EF4-FFF2-40B4-BE49-F238E27FC236}">
              <a16:creationId xmlns:a16="http://schemas.microsoft.com/office/drawing/2014/main" id="{F63C27C6-3329-881C-3EB3-32FF41ADA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93">
            <a:extLst>
              <a:ext uri="{FF2B5EF4-FFF2-40B4-BE49-F238E27FC236}">
                <a16:creationId xmlns:a16="http://schemas.microsoft.com/office/drawing/2014/main" id="{62EE2CD4-EA94-9A27-1278-E4A81C2798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93">
            <a:extLst>
              <a:ext uri="{FF2B5EF4-FFF2-40B4-BE49-F238E27FC236}">
                <a16:creationId xmlns:a16="http://schemas.microsoft.com/office/drawing/2014/main" id="{2D66C424-D503-EF9C-1036-EF05712E60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950" y="506971"/>
            <a:ext cx="79221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4400" dirty="0">
                <a:latin typeface="Roboto"/>
                <a:ea typeface="Roboto"/>
                <a:cs typeface="Roboto"/>
                <a:sym typeface="Roboto"/>
              </a:rPr>
              <a:t>How can we build influence?</a:t>
            </a:r>
            <a:endParaRPr sz="4400" dirty="0"/>
          </a:p>
        </p:txBody>
      </p:sp>
      <p:pic>
        <p:nvPicPr>
          <p:cNvPr id="698" name="Google Shape;698;p93">
            <a:extLst>
              <a:ext uri="{FF2B5EF4-FFF2-40B4-BE49-F238E27FC236}">
                <a16:creationId xmlns:a16="http://schemas.microsoft.com/office/drawing/2014/main" id="{7FD8F91F-A226-9D41-F0B3-54C39161CF1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93">
            <a:extLst>
              <a:ext uri="{FF2B5EF4-FFF2-40B4-BE49-F238E27FC236}">
                <a16:creationId xmlns:a16="http://schemas.microsoft.com/office/drawing/2014/main" id="{CDE74A8A-CF31-2AB3-20EB-570A84912A30}"/>
              </a:ext>
            </a:extLst>
          </p:cNvPr>
          <p:cNvSpPr/>
          <p:nvPr/>
        </p:nvSpPr>
        <p:spPr>
          <a:xfrm>
            <a:off x="322638" y="1831025"/>
            <a:ext cx="2643600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3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Make people feel important</a:t>
            </a:r>
            <a:endParaRPr sz="2300" dirty="0">
              <a:solidFill>
                <a:srgbClr val="72246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00" name="Google Shape;700;p93">
            <a:extLst>
              <a:ext uri="{FF2B5EF4-FFF2-40B4-BE49-F238E27FC236}">
                <a16:creationId xmlns:a16="http://schemas.microsoft.com/office/drawing/2014/main" id="{48BB9218-12AF-4CCC-DF4D-219561D7B25B}"/>
              </a:ext>
            </a:extLst>
          </p:cNvPr>
          <p:cNvSpPr/>
          <p:nvPr/>
        </p:nvSpPr>
        <p:spPr>
          <a:xfrm>
            <a:off x="3250204" y="1831030"/>
            <a:ext cx="2643600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3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Practice empathy</a:t>
            </a:r>
            <a:endParaRPr sz="1700"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01" name="Google Shape;701;p93">
            <a:extLst>
              <a:ext uri="{FF2B5EF4-FFF2-40B4-BE49-F238E27FC236}">
                <a16:creationId xmlns:a16="http://schemas.microsoft.com/office/drawing/2014/main" id="{7DA76113-125B-6295-06D0-AD639C606CEA}"/>
              </a:ext>
            </a:extLst>
          </p:cNvPr>
          <p:cNvSpPr/>
          <p:nvPr/>
        </p:nvSpPr>
        <p:spPr>
          <a:xfrm>
            <a:off x="6177761" y="1831030"/>
            <a:ext cx="2643600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3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See their potential</a:t>
            </a:r>
            <a:endParaRPr sz="2300" dirty="0">
              <a:solidFill>
                <a:srgbClr val="72246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18225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>
          <a:extLst>
            <a:ext uri="{FF2B5EF4-FFF2-40B4-BE49-F238E27FC236}">
              <a16:creationId xmlns:a16="http://schemas.microsoft.com/office/drawing/2014/main" id="{6E8AA351-6869-25B1-EF4C-090A762FB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93">
            <a:extLst>
              <a:ext uri="{FF2B5EF4-FFF2-40B4-BE49-F238E27FC236}">
                <a16:creationId xmlns:a16="http://schemas.microsoft.com/office/drawing/2014/main" id="{DE9B4165-2A38-BF7B-1C77-D95A3F925A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93">
            <a:extLst>
              <a:ext uri="{FF2B5EF4-FFF2-40B4-BE49-F238E27FC236}">
                <a16:creationId xmlns:a16="http://schemas.microsoft.com/office/drawing/2014/main" id="{FC33C811-1280-BB7D-249B-A9703F0C7C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950" y="506971"/>
            <a:ext cx="79221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4400" dirty="0">
                <a:latin typeface="Roboto"/>
                <a:ea typeface="Roboto"/>
                <a:cs typeface="Roboto"/>
                <a:sym typeface="Roboto"/>
              </a:rPr>
              <a:t>How can we build influence?</a:t>
            </a:r>
            <a:endParaRPr sz="4400" dirty="0"/>
          </a:p>
        </p:txBody>
      </p:sp>
      <p:pic>
        <p:nvPicPr>
          <p:cNvPr id="698" name="Google Shape;698;p93">
            <a:extLst>
              <a:ext uri="{FF2B5EF4-FFF2-40B4-BE49-F238E27FC236}">
                <a16:creationId xmlns:a16="http://schemas.microsoft.com/office/drawing/2014/main" id="{6CD63D64-1F15-BDA0-262B-EA191B42D8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93">
            <a:extLst>
              <a:ext uri="{FF2B5EF4-FFF2-40B4-BE49-F238E27FC236}">
                <a16:creationId xmlns:a16="http://schemas.microsoft.com/office/drawing/2014/main" id="{AB22D8A2-5E0B-04CB-1DAF-6AE3F4BC2F9E}"/>
              </a:ext>
            </a:extLst>
          </p:cNvPr>
          <p:cNvSpPr/>
          <p:nvPr/>
        </p:nvSpPr>
        <p:spPr>
          <a:xfrm>
            <a:off x="322638" y="1831025"/>
            <a:ext cx="2643600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3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Keep your word</a:t>
            </a:r>
            <a:endParaRPr sz="2300" dirty="0">
              <a:solidFill>
                <a:srgbClr val="72246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00" name="Google Shape;700;p93">
            <a:extLst>
              <a:ext uri="{FF2B5EF4-FFF2-40B4-BE49-F238E27FC236}">
                <a16:creationId xmlns:a16="http://schemas.microsoft.com/office/drawing/2014/main" id="{6D04446B-66E4-32F3-FD06-1AAF78A5B872}"/>
              </a:ext>
            </a:extLst>
          </p:cNvPr>
          <p:cNvSpPr/>
          <p:nvPr/>
        </p:nvSpPr>
        <p:spPr>
          <a:xfrm>
            <a:off x="3250204" y="1831030"/>
            <a:ext cx="2643600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3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Know what drives them</a:t>
            </a:r>
            <a:endParaRPr sz="1700"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01" name="Google Shape;701;p93">
            <a:extLst>
              <a:ext uri="{FF2B5EF4-FFF2-40B4-BE49-F238E27FC236}">
                <a16:creationId xmlns:a16="http://schemas.microsoft.com/office/drawing/2014/main" id="{09519E25-1FD3-7F57-F40E-62974B9E6D1A}"/>
              </a:ext>
            </a:extLst>
          </p:cNvPr>
          <p:cNvSpPr/>
          <p:nvPr/>
        </p:nvSpPr>
        <p:spPr>
          <a:xfrm>
            <a:off x="6177761" y="1831030"/>
            <a:ext cx="2643600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3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Know what annoys them</a:t>
            </a:r>
            <a:endParaRPr sz="2300" dirty="0">
              <a:solidFill>
                <a:srgbClr val="72246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6957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02"/>
          <p:cNvSpPr txBox="1">
            <a:spLocks noGrp="1"/>
          </p:cNvSpPr>
          <p:nvPr>
            <p:ph type="sldNum" idx="4294967295"/>
          </p:nvPr>
        </p:nvSpPr>
        <p:spPr>
          <a:xfrm>
            <a:off x="0" y="4803775"/>
            <a:ext cx="214313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7ADE6B-B8F8-C766-60C0-95F0C645C5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62" t="18888" r="22269" b="9931"/>
          <a:stretch/>
        </p:blipFill>
        <p:spPr>
          <a:xfrm>
            <a:off x="1567543" y="230273"/>
            <a:ext cx="6231750" cy="433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43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89"/>
          <p:cNvSpPr txBox="1">
            <a:spLocks noGrp="1"/>
          </p:cNvSpPr>
          <p:nvPr>
            <p:ph type="title"/>
          </p:nvPr>
        </p:nvSpPr>
        <p:spPr>
          <a:xfrm>
            <a:off x="391200" y="1962934"/>
            <a:ext cx="8361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4800" dirty="0">
                <a:solidFill>
                  <a:schemeClr val="bg1">
                    <a:lumMod val="95000"/>
                  </a:schemeClr>
                </a:solidFill>
                <a:latin typeface="Roboto Thin"/>
                <a:ea typeface="Roboto Thin"/>
                <a:cs typeface="Roboto Thin"/>
                <a:sym typeface="Roboto Thin"/>
              </a:rPr>
              <a:t>What or who is influencing you right now?</a:t>
            </a:r>
            <a:br>
              <a:rPr lang="en-US" sz="4800" dirty="0">
                <a:solidFill>
                  <a:srgbClr val="FFFF00"/>
                </a:solidFill>
                <a:latin typeface="Roboto Thin"/>
                <a:ea typeface="Roboto Thin"/>
                <a:cs typeface="Roboto Thin"/>
                <a:sym typeface="Roboto Thin"/>
              </a:rPr>
            </a:br>
            <a:br>
              <a:rPr lang="en-US" sz="4800" dirty="0">
                <a:solidFill>
                  <a:srgbClr val="FFFF00"/>
                </a:solidFill>
                <a:latin typeface="Roboto Thin"/>
                <a:ea typeface="Roboto Thin"/>
                <a:cs typeface="Roboto Thin"/>
                <a:sym typeface="Roboto Thin"/>
              </a:rPr>
            </a:br>
            <a:r>
              <a:rPr lang="en-US" sz="4800" dirty="0">
                <a:solidFill>
                  <a:srgbClr val="FFFF00"/>
                </a:solidFill>
                <a:latin typeface="Roboto Thin"/>
                <a:ea typeface="Roboto Thin"/>
                <a:cs typeface="Roboto Thin"/>
                <a:sym typeface="Roboto Thin"/>
              </a:rPr>
              <a:t>                     </a:t>
            </a:r>
            <a:endParaRPr sz="4800" b="1" dirty="0">
              <a:solidFill>
                <a:srgbClr val="FFFF00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654" name="Google Shape;654;p89"/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985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ABF2134-059A-87DA-69BB-691E279DC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267" y="0"/>
            <a:ext cx="603146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844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7C30CF-D60B-47E3-1C27-6B819764F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18" t="12877" r="17311" b="1231"/>
          <a:stretch/>
        </p:blipFill>
        <p:spPr>
          <a:xfrm>
            <a:off x="722300" y="0"/>
            <a:ext cx="75764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1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95"/>
          <p:cNvSpPr txBox="1">
            <a:spLocks noGrp="1"/>
          </p:cNvSpPr>
          <p:nvPr>
            <p:ph type="ctrTitle"/>
          </p:nvPr>
        </p:nvSpPr>
        <p:spPr>
          <a:xfrm>
            <a:off x="497449" y="1956912"/>
            <a:ext cx="6717167" cy="149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Management Strategies</a:t>
            </a:r>
            <a:endParaRPr dirty="0"/>
          </a:p>
        </p:txBody>
      </p:sp>
      <p:sp>
        <p:nvSpPr>
          <p:cNvPr id="725" name="Google Shape;725;p95"/>
          <p:cNvSpPr txBox="1">
            <a:spLocks noGrp="1"/>
          </p:cNvSpPr>
          <p:nvPr>
            <p:ph type="body" idx="2"/>
          </p:nvPr>
        </p:nvSpPr>
        <p:spPr>
          <a:xfrm>
            <a:off x="7214617" y="-1"/>
            <a:ext cx="1929300" cy="378600"/>
          </a:xfrm>
          <a:prstGeom prst="rect">
            <a:avLst/>
          </a:prstGeom>
        </p:spPr>
        <p:txBody>
          <a:bodyPr spcFirstLastPara="1" wrap="square" lIns="165100" tIns="118850" rIns="328925" bIns="73150" anchor="t" anchorCtr="0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900"/>
              </a:spcAft>
              <a:buNone/>
            </a:pPr>
            <a:endParaRPr/>
          </a:p>
        </p:txBody>
      </p:sp>
      <p:sp>
        <p:nvSpPr>
          <p:cNvPr id="2" name="Google Shape;628;p87">
            <a:extLst>
              <a:ext uri="{FF2B5EF4-FFF2-40B4-BE49-F238E27FC236}">
                <a16:creationId xmlns:a16="http://schemas.microsoft.com/office/drawing/2014/main" id="{6DE1E1BB-8D76-7F40-E367-1A539C062EA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08404" y="352044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lang="en-US" dirty="0"/>
          </a:p>
          <a:p>
            <a:pPr marL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dirty="0"/>
              <a:t>MDGFOA Spring 2024 Conference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2449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89"/>
          <p:cNvSpPr txBox="1">
            <a:spLocks noGrp="1"/>
          </p:cNvSpPr>
          <p:nvPr>
            <p:ph type="title"/>
          </p:nvPr>
        </p:nvSpPr>
        <p:spPr>
          <a:xfrm>
            <a:off x="342900" y="839475"/>
            <a:ext cx="8361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3800" dirty="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  <a:t>Learning Objectives</a:t>
            </a:r>
            <a:endParaRPr sz="3800" dirty="0">
              <a:solidFill>
                <a:schemeClr val="lt1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grpSp>
        <p:nvGrpSpPr>
          <p:cNvPr id="645" name="Google Shape;645;p89"/>
          <p:cNvGrpSpPr/>
          <p:nvPr/>
        </p:nvGrpSpPr>
        <p:grpSpPr>
          <a:xfrm>
            <a:off x="1822275" y="1705125"/>
            <a:ext cx="6576373" cy="705900"/>
            <a:chOff x="3694025" y="743000"/>
            <a:chExt cx="6576373" cy="705900"/>
          </a:xfrm>
        </p:grpSpPr>
        <p:sp>
          <p:nvSpPr>
            <p:cNvPr id="646" name="Google Shape;646;p89"/>
            <p:cNvSpPr/>
            <p:nvPr/>
          </p:nvSpPr>
          <p:spPr>
            <a:xfrm>
              <a:off x="3694025" y="837500"/>
              <a:ext cx="611400" cy="611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300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1</a:t>
              </a:r>
              <a:endParaRPr sz="300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47" name="Google Shape;647;p89"/>
            <p:cNvSpPr txBox="1"/>
            <p:nvPr/>
          </p:nvSpPr>
          <p:spPr>
            <a:xfrm>
              <a:off x="4387599" y="743000"/>
              <a:ext cx="5882799" cy="669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90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Identify how to build trust</a:t>
              </a:r>
              <a:endParaRPr sz="2400" dirty="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648" name="Google Shape;648;p89"/>
          <p:cNvGrpSpPr/>
          <p:nvPr/>
        </p:nvGrpSpPr>
        <p:grpSpPr>
          <a:xfrm>
            <a:off x="1822275" y="2661900"/>
            <a:ext cx="6576373" cy="705900"/>
            <a:chOff x="3694025" y="1958475"/>
            <a:chExt cx="6576373" cy="705900"/>
          </a:xfrm>
        </p:grpSpPr>
        <p:sp>
          <p:nvSpPr>
            <p:cNvPr id="649" name="Google Shape;649;p89"/>
            <p:cNvSpPr txBox="1"/>
            <p:nvPr/>
          </p:nvSpPr>
          <p:spPr>
            <a:xfrm>
              <a:off x="4387599" y="1958475"/>
              <a:ext cx="5882799" cy="669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90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Distinguish ways to deepen connection</a:t>
              </a:r>
              <a:endParaRPr sz="24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50" name="Google Shape;650;p89"/>
            <p:cNvSpPr/>
            <p:nvPr/>
          </p:nvSpPr>
          <p:spPr>
            <a:xfrm>
              <a:off x="3694025" y="2052975"/>
              <a:ext cx="611400" cy="611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300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2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89"/>
          <p:cNvGrpSpPr/>
          <p:nvPr/>
        </p:nvGrpSpPr>
        <p:grpSpPr>
          <a:xfrm>
            <a:off x="1822275" y="3714150"/>
            <a:ext cx="7083519" cy="705912"/>
            <a:chOff x="3694025" y="3094700"/>
            <a:chExt cx="7083519" cy="705912"/>
          </a:xfrm>
        </p:grpSpPr>
        <p:sp>
          <p:nvSpPr>
            <p:cNvPr id="652" name="Google Shape;652;p89"/>
            <p:cNvSpPr/>
            <p:nvPr/>
          </p:nvSpPr>
          <p:spPr>
            <a:xfrm>
              <a:off x="3694025" y="3189212"/>
              <a:ext cx="611400" cy="611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300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3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9"/>
            <p:cNvSpPr txBox="1"/>
            <p:nvPr/>
          </p:nvSpPr>
          <p:spPr>
            <a:xfrm>
              <a:off x="4387599" y="3094700"/>
              <a:ext cx="6389945" cy="669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90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Recognize feedback that drives performance</a:t>
              </a:r>
              <a:endParaRPr sz="24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pic>
        <p:nvPicPr>
          <p:cNvPr id="654" name="Google Shape;654;p89"/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4058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D2BCA18-7431-90FD-8635-9F200F4A8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350" y="1831093"/>
            <a:ext cx="7057514" cy="1545000"/>
          </a:xfrm>
        </p:spPr>
        <p:txBody>
          <a:bodyPr/>
          <a:lstStyle/>
          <a:p>
            <a:r>
              <a:rPr lang="en-US" sz="4800" b="1" dirty="0">
                <a:latin typeface="Gill Sans MT" panose="020B0502020104020203" pitchFamily="34" charset="0"/>
              </a:rPr>
              <a:t>Happy people sell more.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AAD20E-EB86-2D97-B340-CF66BF1E78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>
          <a:extLst>
            <a:ext uri="{FF2B5EF4-FFF2-40B4-BE49-F238E27FC236}">
              <a16:creationId xmlns:a16="http://schemas.microsoft.com/office/drawing/2014/main" id="{EEE2225D-518E-FBB0-F33B-9C154E3D4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93">
            <a:extLst>
              <a:ext uri="{FF2B5EF4-FFF2-40B4-BE49-F238E27FC236}">
                <a16:creationId xmlns:a16="http://schemas.microsoft.com/office/drawing/2014/main" id="{8F2821B3-D995-E638-888F-6A901806007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93">
            <a:extLst>
              <a:ext uri="{FF2B5EF4-FFF2-40B4-BE49-F238E27FC236}">
                <a16:creationId xmlns:a16="http://schemas.microsoft.com/office/drawing/2014/main" id="{E61CF0B6-7F0F-EB49-D136-D3008BBE08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93">
            <a:extLst>
              <a:ext uri="{FF2B5EF4-FFF2-40B4-BE49-F238E27FC236}">
                <a16:creationId xmlns:a16="http://schemas.microsoft.com/office/drawing/2014/main" id="{3D58EBCE-8C70-00DC-A267-330CBB401709}"/>
              </a:ext>
            </a:extLst>
          </p:cNvPr>
          <p:cNvSpPr/>
          <p:nvPr/>
        </p:nvSpPr>
        <p:spPr>
          <a:xfrm>
            <a:off x="2397418" y="1831030"/>
            <a:ext cx="4449056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32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Trust: given or earned?</a:t>
            </a:r>
            <a:endParaRPr sz="3200"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483D50-80EE-9F29-0933-ADC107156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35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43B89A-0928-EDEB-42A6-4E5C168F2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20" t="23790" r="8907" b="11355"/>
          <a:stretch/>
        </p:blipFill>
        <p:spPr>
          <a:xfrm>
            <a:off x="0" y="653260"/>
            <a:ext cx="9144000" cy="38369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53230173-38CF-AB70-80CD-CD43048AB940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803775"/>
            <a:ext cx="214313" cy="273050"/>
          </a:xfrm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600"/>
                </a:spcAft>
                <a:buNone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22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>
          <a:extLst>
            <a:ext uri="{FF2B5EF4-FFF2-40B4-BE49-F238E27FC236}">
              <a16:creationId xmlns:a16="http://schemas.microsoft.com/office/drawing/2014/main" id="{5490F924-D60F-2DD4-E10C-3DB463647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92">
            <a:extLst>
              <a:ext uri="{FF2B5EF4-FFF2-40B4-BE49-F238E27FC236}">
                <a16:creationId xmlns:a16="http://schemas.microsoft.com/office/drawing/2014/main" id="{EBBBA642-4800-A248-18AA-0529E3581D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9169" y="365760"/>
            <a:ext cx="608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</a:pPr>
            <a:r>
              <a:rPr lang="en-US" sz="2800" dirty="0"/>
              <a:t>Building trust and connection</a:t>
            </a:r>
            <a:endParaRPr sz="2800" dirty="0"/>
          </a:p>
        </p:txBody>
      </p:sp>
      <p:sp>
        <p:nvSpPr>
          <p:cNvPr id="688" name="Google Shape;688;p92">
            <a:extLst>
              <a:ext uri="{FF2B5EF4-FFF2-40B4-BE49-F238E27FC236}">
                <a16:creationId xmlns:a16="http://schemas.microsoft.com/office/drawing/2014/main" id="{C7CCF3ED-0CA0-BC99-58C2-7D63FCAE2E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169" y="1201738"/>
            <a:ext cx="6080400" cy="3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Clear obstacles and solve problems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Build relationships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Show you care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Keep your word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89" name="Google Shape;689;p92">
            <a:extLst>
              <a:ext uri="{FF2B5EF4-FFF2-40B4-BE49-F238E27FC236}">
                <a16:creationId xmlns:a16="http://schemas.microsoft.com/office/drawing/2014/main" id="{2F3D4B8F-05FA-9C40-C5AB-68B9297ECF8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7134449" y="1201738"/>
            <a:ext cx="1737300" cy="3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dirty="0"/>
          </a:p>
        </p:txBody>
      </p:sp>
      <p:sp>
        <p:nvSpPr>
          <p:cNvPr id="690" name="Google Shape;690;p92">
            <a:extLst>
              <a:ext uri="{FF2B5EF4-FFF2-40B4-BE49-F238E27FC236}">
                <a16:creationId xmlns:a16="http://schemas.microsoft.com/office/drawing/2014/main" id="{C535BA1E-7327-F2B8-DDCC-E49BEA4658F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/>
          </a:p>
        </p:txBody>
      </p:sp>
      <p:pic>
        <p:nvPicPr>
          <p:cNvPr id="3" name="Graphic 2" descr="City outline">
            <a:extLst>
              <a:ext uri="{FF2B5EF4-FFF2-40B4-BE49-F238E27FC236}">
                <a16:creationId xmlns:a16="http://schemas.microsoft.com/office/drawing/2014/main" id="{301866F5-2AB6-7B3C-215E-D83568931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178395" y="1747046"/>
            <a:ext cx="1649408" cy="164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7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>
          <a:extLst>
            <a:ext uri="{FF2B5EF4-FFF2-40B4-BE49-F238E27FC236}">
              <a16:creationId xmlns:a16="http://schemas.microsoft.com/office/drawing/2014/main" id="{9EE8A386-52F3-6665-CEC3-B052D51B8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92">
            <a:extLst>
              <a:ext uri="{FF2B5EF4-FFF2-40B4-BE49-F238E27FC236}">
                <a16:creationId xmlns:a16="http://schemas.microsoft.com/office/drawing/2014/main" id="{CF7B295F-B940-18A4-504B-E8200C6289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9169" y="365760"/>
            <a:ext cx="608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</a:pPr>
            <a:r>
              <a:rPr lang="en-US" sz="2800" dirty="0"/>
              <a:t>Building trust and connection</a:t>
            </a:r>
            <a:endParaRPr sz="2800" dirty="0"/>
          </a:p>
        </p:txBody>
      </p:sp>
      <p:sp>
        <p:nvSpPr>
          <p:cNvPr id="688" name="Google Shape;688;p92">
            <a:extLst>
              <a:ext uri="{FF2B5EF4-FFF2-40B4-BE49-F238E27FC236}">
                <a16:creationId xmlns:a16="http://schemas.microsoft.com/office/drawing/2014/main" id="{4C7CC8C5-204B-374C-1322-6E2CFCDEB9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169" y="1201738"/>
            <a:ext cx="6080400" cy="3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Transparency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Have their back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Admit when you’re wrong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Explain your decisions</a:t>
            </a:r>
          </a:p>
        </p:txBody>
      </p:sp>
      <p:sp>
        <p:nvSpPr>
          <p:cNvPr id="689" name="Google Shape;689;p92">
            <a:extLst>
              <a:ext uri="{FF2B5EF4-FFF2-40B4-BE49-F238E27FC236}">
                <a16:creationId xmlns:a16="http://schemas.microsoft.com/office/drawing/2014/main" id="{806C2BF6-D6A3-C7C0-D5CD-AD297B355CE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7134449" y="1201738"/>
            <a:ext cx="1737300" cy="3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dirty="0"/>
          </a:p>
        </p:txBody>
      </p:sp>
      <p:sp>
        <p:nvSpPr>
          <p:cNvPr id="690" name="Google Shape;690;p92">
            <a:extLst>
              <a:ext uri="{FF2B5EF4-FFF2-40B4-BE49-F238E27FC236}">
                <a16:creationId xmlns:a16="http://schemas.microsoft.com/office/drawing/2014/main" id="{DD3646AC-6B5C-B20F-4C35-B0BBD7982C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/>
          </a:p>
        </p:txBody>
      </p:sp>
      <p:pic>
        <p:nvPicPr>
          <p:cNvPr id="3" name="Graphic 2" descr="City outline">
            <a:extLst>
              <a:ext uri="{FF2B5EF4-FFF2-40B4-BE49-F238E27FC236}">
                <a16:creationId xmlns:a16="http://schemas.microsoft.com/office/drawing/2014/main" id="{248D5F39-95EA-CB66-CA48-A6A2DEB89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178395" y="1747046"/>
            <a:ext cx="1649408" cy="164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of a bird">
            <a:extLst>
              <a:ext uri="{FF2B5EF4-FFF2-40B4-BE49-F238E27FC236}">
                <a16:creationId xmlns:a16="http://schemas.microsoft.com/office/drawing/2014/main" id="{22486990-4F4B-3D21-3722-D78200E50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82" b="13819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62621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seball glove&#10;&#10;Description automatically generated">
            <a:extLst>
              <a:ext uri="{FF2B5EF4-FFF2-40B4-BE49-F238E27FC236}">
                <a16:creationId xmlns:a16="http://schemas.microsoft.com/office/drawing/2014/main" id="{648EEB3F-CE49-F272-4976-6C5D18F91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586" y="50800"/>
            <a:ext cx="5092828" cy="5041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9025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90"/>
          <p:cNvSpPr txBox="1">
            <a:spLocks noGrp="1"/>
          </p:cNvSpPr>
          <p:nvPr>
            <p:ph type="title"/>
          </p:nvPr>
        </p:nvSpPr>
        <p:spPr>
          <a:xfrm>
            <a:off x="342900" y="839475"/>
            <a:ext cx="8361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3800" dirty="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  <a:t>Leaders are culture creators</a:t>
            </a:r>
            <a:endParaRPr sz="3800" dirty="0">
              <a:solidFill>
                <a:schemeClr val="lt1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grpSp>
        <p:nvGrpSpPr>
          <p:cNvPr id="662" name="Google Shape;662;p90"/>
          <p:cNvGrpSpPr/>
          <p:nvPr/>
        </p:nvGrpSpPr>
        <p:grpSpPr>
          <a:xfrm>
            <a:off x="1421976" y="1544397"/>
            <a:ext cx="6093811" cy="903482"/>
            <a:chOff x="3397284" y="694739"/>
            <a:chExt cx="5280841" cy="903482"/>
          </a:xfrm>
        </p:grpSpPr>
        <p:sp>
          <p:nvSpPr>
            <p:cNvPr id="663" name="Google Shape;663;p90"/>
            <p:cNvSpPr/>
            <p:nvPr/>
          </p:nvSpPr>
          <p:spPr>
            <a:xfrm>
              <a:off x="3397284" y="694739"/>
              <a:ext cx="810398" cy="90348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00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64" name="Google Shape;664;p90"/>
            <p:cNvSpPr txBox="1"/>
            <p:nvPr/>
          </p:nvSpPr>
          <p:spPr>
            <a:xfrm>
              <a:off x="4345225" y="800951"/>
              <a:ext cx="4332900" cy="669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90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400" dirty="0">
                  <a:solidFill>
                    <a:schemeClr val="bg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When people like where they work…</a:t>
              </a:r>
              <a:endParaRPr sz="2400" dirty="0">
                <a:solidFill>
                  <a:schemeClr val="bg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666" name="Google Shape;666;p90"/>
          <p:cNvSpPr txBox="1"/>
          <p:nvPr/>
        </p:nvSpPr>
        <p:spPr>
          <a:xfrm>
            <a:off x="2515850" y="3993303"/>
            <a:ext cx="5276450" cy="66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Font typeface="Arial"/>
              <a:buNone/>
            </a:pPr>
            <a:r>
              <a:rPr lang="en-US" sz="2400" dirty="0">
                <a:solidFill>
                  <a:schemeClr val="bg1"/>
                </a:solidFill>
                <a:latin typeface="Roboto Light"/>
                <a:ea typeface="Roboto Light"/>
                <a:cs typeface="Roboto Light"/>
                <a:sym typeface="Roboto Light"/>
              </a:rPr>
              <a:t>When they like who they work for…</a:t>
            </a:r>
            <a:endParaRPr sz="2400" dirty="0">
              <a:solidFill>
                <a:schemeClr val="bg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671" name="Google Shape;671;p90"/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666;p90">
            <a:extLst>
              <a:ext uri="{FF2B5EF4-FFF2-40B4-BE49-F238E27FC236}">
                <a16:creationId xmlns:a16="http://schemas.microsoft.com/office/drawing/2014/main" id="{BCC69CEC-2DD0-444A-5348-48B27A91081E}"/>
              </a:ext>
            </a:extLst>
          </p:cNvPr>
          <p:cNvSpPr txBox="1"/>
          <p:nvPr/>
        </p:nvSpPr>
        <p:spPr>
          <a:xfrm>
            <a:off x="2515850" y="2839847"/>
            <a:ext cx="5276450" cy="66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Font typeface="Arial"/>
              <a:buNone/>
            </a:pPr>
            <a:r>
              <a:rPr lang="en-US" sz="2400" dirty="0">
                <a:solidFill>
                  <a:schemeClr val="bg1"/>
                </a:solidFill>
                <a:latin typeface="Roboto Light"/>
                <a:ea typeface="Roboto Light"/>
                <a:cs typeface="Roboto Light"/>
                <a:sym typeface="Roboto Light"/>
              </a:rPr>
              <a:t>Culture impacts attrition</a:t>
            </a:r>
            <a:endParaRPr sz="2400" dirty="0">
              <a:solidFill>
                <a:schemeClr val="bg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" name="Graphic 2" descr="Rollercoaster Up with solid fill">
            <a:extLst>
              <a:ext uri="{FF2B5EF4-FFF2-40B4-BE49-F238E27FC236}">
                <a16:creationId xmlns:a16="http://schemas.microsoft.com/office/drawing/2014/main" id="{518D8AFB-F36B-4BEF-5A5E-DA905A62B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421976" y="1507947"/>
            <a:ext cx="935156" cy="935156"/>
          </a:xfrm>
          <a:prstGeom prst="rect">
            <a:avLst/>
          </a:prstGeom>
        </p:spPr>
      </p:pic>
      <p:sp>
        <p:nvSpPr>
          <p:cNvPr id="7" name="Google Shape;663;p90">
            <a:extLst>
              <a:ext uri="{FF2B5EF4-FFF2-40B4-BE49-F238E27FC236}">
                <a16:creationId xmlns:a16="http://schemas.microsoft.com/office/drawing/2014/main" id="{A6F84C33-0257-9F13-6ADD-68E3071F448E}"/>
              </a:ext>
            </a:extLst>
          </p:cNvPr>
          <p:cNvSpPr/>
          <p:nvPr/>
        </p:nvSpPr>
        <p:spPr>
          <a:xfrm>
            <a:off x="1421976" y="2740182"/>
            <a:ext cx="935156" cy="90348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000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" name="Google Shape;663;p90">
            <a:extLst>
              <a:ext uri="{FF2B5EF4-FFF2-40B4-BE49-F238E27FC236}">
                <a16:creationId xmlns:a16="http://schemas.microsoft.com/office/drawing/2014/main" id="{00E8DD35-A00E-A441-9AF9-1B7079CA5C80}"/>
              </a:ext>
            </a:extLst>
          </p:cNvPr>
          <p:cNvSpPr/>
          <p:nvPr/>
        </p:nvSpPr>
        <p:spPr>
          <a:xfrm>
            <a:off x="1421976" y="3882315"/>
            <a:ext cx="935156" cy="90348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000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0" name="Graphic 9" descr="Group with solid fill">
            <a:extLst>
              <a:ext uri="{FF2B5EF4-FFF2-40B4-BE49-F238E27FC236}">
                <a16:creationId xmlns:a16="http://schemas.microsoft.com/office/drawing/2014/main" id="{938E5B2C-AB2E-5B65-0AB2-A3CF36D853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421976" y="2749298"/>
            <a:ext cx="883043" cy="883043"/>
          </a:xfrm>
          <a:prstGeom prst="rect">
            <a:avLst/>
          </a:prstGeom>
        </p:spPr>
      </p:pic>
      <p:pic>
        <p:nvPicPr>
          <p:cNvPr id="17" name="Graphic 16" descr="Management with solid fill">
            <a:extLst>
              <a:ext uri="{FF2B5EF4-FFF2-40B4-BE49-F238E27FC236}">
                <a16:creationId xmlns:a16="http://schemas.microsoft.com/office/drawing/2014/main" id="{F1EB570B-D502-006B-6082-04C201A5DB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421976" y="3895120"/>
            <a:ext cx="871227" cy="87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326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>
          <a:extLst>
            <a:ext uri="{FF2B5EF4-FFF2-40B4-BE49-F238E27FC236}">
              <a16:creationId xmlns:a16="http://schemas.microsoft.com/office/drawing/2014/main" id="{5490F924-D60F-2DD4-E10C-3DB463647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92">
            <a:extLst>
              <a:ext uri="{FF2B5EF4-FFF2-40B4-BE49-F238E27FC236}">
                <a16:creationId xmlns:a16="http://schemas.microsoft.com/office/drawing/2014/main" id="{EBBBA642-4800-A248-18AA-0529E3581D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9169" y="365760"/>
            <a:ext cx="608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</a:pPr>
            <a:r>
              <a:rPr lang="en-US" sz="2800" dirty="0"/>
              <a:t>Why Does Culture Matter?</a:t>
            </a:r>
            <a:endParaRPr sz="2800" dirty="0"/>
          </a:p>
        </p:txBody>
      </p:sp>
      <p:sp>
        <p:nvSpPr>
          <p:cNvPr id="688" name="Google Shape;688;p92">
            <a:extLst>
              <a:ext uri="{FF2B5EF4-FFF2-40B4-BE49-F238E27FC236}">
                <a16:creationId xmlns:a16="http://schemas.microsoft.com/office/drawing/2014/main" id="{C7CCF3ED-0CA0-BC99-58C2-7D63FCAE2E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169" y="1201738"/>
            <a:ext cx="6080400" cy="3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Morale + productivity + retention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Cost of attrition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Engagement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Reflects the leader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89" name="Google Shape;689;p92">
            <a:extLst>
              <a:ext uri="{FF2B5EF4-FFF2-40B4-BE49-F238E27FC236}">
                <a16:creationId xmlns:a16="http://schemas.microsoft.com/office/drawing/2014/main" id="{2F3D4B8F-05FA-9C40-C5AB-68B9297ECF8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7134449" y="1201738"/>
            <a:ext cx="1737300" cy="3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dirty="0"/>
          </a:p>
        </p:txBody>
      </p:sp>
      <p:sp>
        <p:nvSpPr>
          <p:cNvPr id="690" name="Google Shape;690;p92">
            <a:extLst>
              <a:ext uri="{FF2B5EF4-FFF2-40B4-BE49-F238E27FC236}">
                <a16:creationId xmlns:a16="http://schemas.microsoft.com/office/drawing/2014/main" id="{C535BA1E-7327-F2B8-DDCC-E49BEA4658F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/>
          </a:p>
        </p:txBody>
      </p:sp>
      <p:pic>
        <p:nvPicPr>
          <p:cNvPr id="3" name="Graphic 2" descr="Cause And Effect outline">
            <a:extLst>
              <a:ext uri="{FF2B5EF4-FFF2-40B4-BE49-F238E27FC236}">
                <a16:creationId xmlns:a16="http://schemas.microsoft.com/office/drawing/2014/main" id="{301866F5-2AB6-7B3C-215E-D83568931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178395" y="1747046"/>
            <a:ext cx="1649408" cy="164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2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92"/>
          <p:cNvSpPr txBox="1">
            <a:spLocks noGrp="1"/>
          </p:cNvSpPr>
          <p:nvPr>
            <p:ph type="title"/>
          </p:nvPr>
        </p:nvSpPr>
        <p:spPr>
          <a:xfrm>
            <a:off x="499169" y="365760"/>
            <a:ext cx="608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</a:pPr>
            <a:r>
              <a:rPr lang="en-US" sz="2800" dirty="0"/>
              <a:t>Why Does Culture Matter?</a:t>
            </a:r>
            <a:endParaRPr sz="2800" dirty="0"/>
          </a:p>
        </p:txBody>
      </p:sp>
      <p:sp>
        <p:nvSpPr>
          <p:cNvPr id="688" name="Google Shape;688;p92"/>
          <p:cNvSpPr txBox="1">
            <a:spLocks noGrp="1"/>
          </p:cNvSpPr>
          <p:nvPr>
            <p:ph type="body" idx="1"/>
          </p:nvPr>
        </p:nvSpPr>
        <p:spPr>
          <a:xfrm>
            <a:off x="499169" y="1201738"/>
            <a:ext cx="6080400" cy="3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Transcends to products and customers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Impacts referrals and promoter score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Guides connection and teamwork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Shown to impact health</a:t>
            </a:r>
            <a:endParaRPr sz="2400" dirty="0"/>
          </a:p>
        </p:txBody>
      </p:sp>
      <p:sp>
        <p:nvSpPr>
          <p:cNvPr id="689" name="Google Shape;689;p92"/>
          <p:cNvSpPr txBox="1">
            <a:spLocks noGrp="1"/>
          </p:cNvSpPr>
          <p:nvPr>
            <p:ph type="body" idx="2"/>
          </p:nvPr>
        </p:nvSpPr>
        <p:spPr>
          <a:xfrm>
            <a:off x="7134449" y="1201738"/>
            <a:ext cx="1737300" cy="3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dirty="0"/>
          </a:p>
        </p:txBody>
      </p:sp>
      <p:sp>
        <p:nvSpPr>
          <p:cNvPr id="690" name="Google Shape;690;p92"/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43</a:t>
            </a:fld>
            <a:endParaRPr/>
          </a:p>
        </p:txBody>
      </p:sp>
      <p:pic>
        <p:nvPicPr>
          <p:cNvPr id="3" name="Graphic 2" descr="Cause And Effect outline">
            <a:extLst>
              <a:ext uri="{FF2B5EF4-FFF2-40B4-BE49-F238E27FC236}">
                <a16:creationId xmlns:a16="http://schemas.microsoft.com/office/drawing/2014/main" id="{BC946023-A500-E2B9-EF9C-3426261E1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134449" y="1685462"/>
            <a:ext cx="1649408" cy="1649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>
          <a:extLst>
            <a:ext uri="{FF2B5EF4-FFF2-40B4-BE49-F238E27FC236}">
              <a16:creationId xmlns:a16="http://schemas.microsoft.com/office/drawing/2014/main" id="{F9C374AF-4E61-071F-5924-E56C3486D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90">
            <a:extLst>
              <a:ext uri="{FF2B5EF4-FFF2-40B4-BE49-F238E27FC236}">
                <a16:creationId xmlns:a16="http://schemas.microsoft.com/office/drawing/2014/main" id="{1BE9811A-065C-EAFF-3E49-3936FFE637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90">
            <a:extLst>
              <a:ext uri="{FF2B5EF4-FFF2-40B4-BE49-F238E27FC236}">
                <a16:creationId xmlns:a16="http://schemas.microsoft.com/office/drawing/2014/main" id="{931123AB-EBE7-15FE-0145-DB340E907C7D}"/>
              </a:ext>
            </a:extLst>
          </p:cNvPr>
          <p:cNvSpPr/>
          <p:nvPr/>
        </p:nvSpPr>
        <p:spPr>
          <a:xfrm>
            <a:off x="0" y="0"/>
            <a:ext cx="2860800" cy="5143500"/>
          </a:xfrm>
          <a:prstGeom prst="rect">
            <a:avLst/>
          </a:prstGeom>
          <a:solidFill>
            <a:srgbClr val="7224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90">
            <a:extLst>
              <a:ext uri="{FF2B5EF4-FFF2-40B4-BE49-F238E27FC236}">
                <a16:creationId xmlns:a16="http://schemas.microsoft.com/office/drawing/2014/main" id="{81191A0A-097E-F96A-789E-554ABD9EB0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948" y="1472489"/>
            <a:ext cx="2482903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Culture is created by management</a:t>
            </a:r>
            <a:br>
              <a:rPr lang="en-US" sz="2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lang="en-US" sz="2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2800" dirty="0">
              <a:solidFill>
                <a:srgbClr val="FFFF00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663" name="Google Shape;663;p90">
            <a:extLst>
              <a:ext uri="{FF2B5EF4-FFF2-40B4-BE49-F238E27FC236}">
                <a16:creationId xmlns:a16="http://schemas.microsoft.com/office/drawing/2014/main" id="{E57970DD-873E-85B7-D94A-0EBDCB6F0E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5" name="Google Shape;665;p90">
            <a:extLst>
              <a:ext uri="{FF2B5EF4-FFF2-40B4-BE49-F238E27FC236}">
                <a16:creationId xmlns:a16="http://schemas.microsoft.com/office/drawing/2014/main" id="{3578A872-1498-6856-55E0-2F61EEB5CEBB}"/>
              </a:ext>
            </a:extLst>
          </p:cNvPr>
          <p:cNvGrpSpPr/>
          <p:nvPr/>
        </p:nvGrpSpPr>
        <p:grpSpPr>
          <a:xfrm>
            <a:off x="3200404" y="1854629"/>
            <a:ext cx="5474870" cy="827063"/>
            <a:chOff x="912454" y="2184287"/>
            <a:chExt cx="5474870" cy="827063"/>
          </a:xfrm>
        </p:grpSpPr>
        <p:grpSp>
          <p:nvGrpSpPr>
            <p:cNvPr id="666" name="Google Shape;666;p90">
              <a:extLst>
                <a:ext uri="{FF2B5EF4-FFF2-40B4-BE49-F238E27FC236}">
                  <a16:creationId xmlns:a16="http://schemas.microsoft.com/office/drawing/2014/main" id="{4FF4BBB2-A5A6-B392-5F6B-EB685C526D2A}"/>
                </a:ext>
              </a:extLst>
            </p:cNvPr>
            <p:cNvGrpSpPr/>
            <p:nvPr/>
          </p:nvGrpSpPr>
          <p:grpSpPr>
            <a:xfrm>
              <a:off x="912454" y="2184287"/>
              <a:ext cx="502360" cy="502301"/>
              <a:chOff x="851598" y="2267869"/>
              <a:chExt cx="588588" cy="588588"/>
            </a:xfrm>
          </p:grpSpPr>
          <p:sp>
            <p:nvSpPr>
              <p:cNvPr id="667" name="Google Shape;667;p90">
                <a:extLst>
                  <a:ext uri="{FF2B5EF4-FFF2-40B4-BE49-F238E27FC236}">
                    <a16:creationId xmlns:a16="http://schemas.microsoft.com/office/drawing/2014/main" id="{7E178EBE-54AE-034B-2657-59F682941367}"/>
                  </a:ext>
                </a:extLst>
              </p:cNvPr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68" name="Google Shape;668;p90">
                <a:extLst>
                  <a:ext uri="{FF2B5EF4-FFF2-40B4-BE49-F238E27FC236}">
                    <a16:creationId xmlns:a16="http://schemas.microsoft.com/office/drawing/2014/main" id="{BF9D896A-43DA-359A-778D-089D8287A676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69" name="Google Shape;669;p90">
              <a:extLst>
                <a:ext uri="{FF2B5EF4-FFF2-40B4-BE49-F238E27FC236}">
                  <a16:creationId xmlns:a16="http://schemas.microsoft.com/office/drawing/2014/main" id="{8BA7FC38-9759-CA56-492C-63B5242B90F6}"/>
                </a:ext>
              </a:extLst>
            </p:cNvPr>
            <p:cNvSpPr txBox="1"/>
            <p:nvPr/>
          </p:nvSpPr>
          <p:spPr>
            <a:xfrm>
              <a:off x="1454838" y="2210950"/>
              <a:ext cx="4932486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Follow the 80/20 rule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70" name="Google Shape;670;p90">
            <a:extLst>
              <a:ext uri="{FF2B5EF4-FFF2-40B4-BE49-F238E27FC236}">
                <a16:creationId xmlns:a16="http://schemas.microsoft.com/office/drawing/2014/main" id="{604DE76B-20ED-FA26-55A6-194B14D92322}"/>
              </a:ext>
            </a:extLst>
          </p:cNvPr>
          <p:cNvGrpSpPr/>
          <p:nvPr/>
        </p:nvGrpSpPr>
        <p:grpSpPr>
          <a:xfrm>
            <a:off x="3200404" y="3938493"/>
            <a:ext cx="5824423" cy="800400"/>
            <a:chOff x="912454" y="3168938"/>
            <a:chExt cx="5824423" cy="800400"/>
          </a:xfrm>
        </p:grpSpPr>
        <p:grpSp>
          <p:nvGrpSpPr>
            <p:cNvPr id="671" name="Google Shape;671;p90">
              <a:extLst>
                <a:ext uri="{FF2B5EF4-FFF2-40B4-BE49-F238E27FC236}">
                  <a16:creationId xmlns:a16="http://schemas.microsoft.com/office/drawing/2014/main" id="{68D6EEB3-0F56-3954-10FD-B64F994EFC55}"/>
                </a:ext>
              </a:extLst>
            </p:cNvPr>
            <p:cNvGrpSpPr/>
            <p:nvPr/>
          </p:nvGrpSpPr>
          <p:grpSpPr>
            <a:xfrm>
              <a:off x="912454" y="3270162"/>
              <a:ext cx="502360" cy="502301"/>
              <a:chOff x="851598" y="2267869"/>
              <a:chExt cx="588588" cy="588588"/>
            </a:xfrm>
          </p:grpSpPr>
          <p:sp>
            <p:nvSpPr>
              <p:cNvPr id="672" name="Google Shape;672;p90">
                <a:extLst>
                  <a:ext uri="{FF2B5EF4-FFF2-40B4-BE49-F238E27FC236}">
                    <a16:creationId xmlns:a16="http://schemas.microsoft.com/office/drawing/2014/main" id="{6B14EC25-203C-30D5-C552-645E4DB86992}"/>
                  </a:ext>
                </a:extLst>
              </p:cNvPr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73" name="Google Shape;673;p90">
                <a:extLst>
                  <a:ext uri="{FF2B5EF4-FFF2-40B4-BE49-F238E27FC236}">
                    <a16:creationId xmlns:a16="http://schemas.microsoft.com/office/drawing/2014/main" id="{279A71CC-83C4-FBB8-5A1D-BCE4F5D3EC7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74" name="Google Shape;674;p90">
              <a:extLst>
                <a:ext uri="{FF2B5EF4-FFF2-40B4-BE49-F238E27FC236}">
                  <a16:creationId xmlns:a16="http://schemas.microsoft.com/office/drawing/2014/main" id="{CA0EAC84-1671-526C-CC11-5766A25F3185}"/>
                </a:ext>
              </a:extLst>
            </p:cNvPr>
            <p:cNvSpPr txBox="1"/>
            <p:nvPr/>
          </p:nvSpPr>
          <p:spPr>
            <a:xfrm>
              <a:off x="1454837" y="3168938"/>
              <a:ext cx="528204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Listen to and implement feedback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" name="Google Shape;665;p90">
            <a:extLst>
              <a:ext uri="{FF2B5EF4-FFF2-40B4-BE49-F238E27FC236}">
                <a16:creationId xmlns:a16="http://schemas.microsoft.com/office/drawing/2014/main" id="{5009E66E-2B75-86AA-1D73-ACCDA9196E27}"/>
              </a:ext>
            </a:extLst>
          </p:cNvPr>
          <p:cNvGrpSpPr/>
          <p:nvPr/>
        </p:nvGrpSpPr>
        <p:grpSpPr>
          <a:xfrm>
            <a:off x="3200404" y="778144"/>
            <a:ext cx="5398030" cy="827063"/>
            <a:chOff x="912454" y="2184287"/>
            <a:chExt cx="5398030" cy="827063"/>
          </a:xfrm>
        </p:grpSpPr>
        <p:grpSp>
          <p:nvGrpSpPr>
            <p:cNvPr id="3" name="Google Shape;666;p90">
              <a:extLst>
                <a:ext uri="{FF2B5EF4-FFF2-40B4-BE49-F238E27FC236}">
                  <a16:creationId xmlns:a16="http://schemas.microsoft.com/office/drawing/2014/main" id="{04AAA825-D68C-3E6E-47C8-2293065E50E6}"/>
                </a:ext>
              </a:extLst>
            </p:cNvPr>
            <p:cNvGrpSpPr/>
            <p:nvPr/>
          </p:nvGrpSpPr>
          <p:grpSpPr>
            <a:xfrm>
              <a:off x="912454" y="2184287"/>
              <a:ext cx="502360" cy="502301"/>
              <a:chOff x="851598" y="2267869"/>
              <a:chExt cx="588588" cy="588588"/>
            </a:xfrm>
          </p:grpSpPr>
          <p:sp>
            <p:nvSpPr>
              <p:cNvPr id="5" name="Google Shape;667;p90">
                <a:extLst>
                  <a:ext uri="{FF2B5EF4-FFF2-40B4-BE49-F238E27FC236}">
                    <a16:creationId xmlns:a16="http://schemas.microsoft.com/office/drawing/2014/main" id="{5488C742-D2A3-CEAC-E540-37C3C9AEF2C4}"/>
                  </a:ext>
                </a:extLst>
              </p:cNvPr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" name="Google Shape;668;p90">
                <a:extLst>
                  <a:ext uri="{FF2B5EF4-FFF2-40B4-BE49-F238E27FC236}">
                    <a16:creationId xmlns:a16="http://schemas.microsoft.com/office/drawing/2014/main" id="{501ADBFD-E103-74AD-2520-59EE60A9AD0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" name="Google Shape;669;p90">
              <a:extLst>
                <a:ext uri="{FF2B5EF4-FFF2-40B4-BE49-F238E27FC236}">
                  <a16:creationId xmlns:a16="http://schemas.microsoft.com/office/drawing/2014/main" id="{4C2BCBEA-9E4D-AA89-0B31-95580E0B0E40}"/>
                </a:ext>
              </a:extLst>
            </p:cNvPr>
            <p:cNvSpPr txBox="1"/>
            <p:nvPr/>
          </p:nvSpPr>
          <p:spPr>
            <a:xfrm>
              <a:off x="1454838" y="2210950"/>
              <a:ext cx="4855646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Reward performance and results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" name="Google Shape;665;p90">
            <a:extLst>
              <a:ext uri="{FF2B5EF4-FFF2-40B4-BE49-F238E27FC236}">
                <a16:creationId xmlns:a16="http://schemas.microsoft.com/office/drawing/2014/main" id="{300A64F4-DF0A-50BF-5883-84CE6B8A83A6}"/>
              </a:ext>
            </a:extLst>
          </p:cNvPr>
          <p:cNvGrpSpPr/>
          <p:nvPr/>
        </p:nvGrpSpPr>
        <p:grpSpPr>
          <a:xfrm>
            <a:off x="3200404" y="2935934"/>
            <a:ext cx="5050966" cy="827063"/>
            <a:chOff x="912454" y="2184287"/>
            <a:chExt cx="5050966" cy="827063"/>
          </a:xfrm>
        </p:grpSpPr>
        <p:grpSp>
          <p:nvGrpSpPr>
            <p:cNvPr id="8" name="Google Shape;666;p90">
              <a:extLst>
                <a:ext uri="{FF2B5EF4-FFF2-40B4-BE49-F238E27FC236}">
                  <a16:creationId xmlns:a16="http://schemas.microsoft.com/office/drawing/2014/main" id="{C0070828-0E18-FC99-BCA7-CADC8F44E859}"/>
                </a:ext>
              </a:extLst>
            </p:cNvPr>
            <p:cNvGrpSpPr/>
            <p:nvPr/>
          </p:nvGrpSpPr>
          <p:grpSpPr>
            <a:xfrm>
              <a:off x="912454" y="2184287"/>
              <a:ext cx="502360" cy="502301"/>
              <a:chOff x="851598" y="2267869"/>
              <a:chExt cx="588588" cy="588588"/>
            </a:xfrm>
          </p:grpSpPr>
          <p:sp>
            <p:nvSpPr>
              <p:cNvPr id="10" name="Google Shape;667;p90">
                <a:extLst>
                  <a:ext uri="{FF2B5EF4-FFF2-40B4-BE49-F238E27FC236}">
                    <a16:creationId xmlns:a16="http://schemas.microsoft.com/office/drawing/2014/main" id="{A5AC91E4-7472-5B25-4664-630F967A1108}"/>
                  </a:ext>
                </a:extLst>
              </p:cNvPr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" name="Google Shape;668;p90">
                <a:extLst>
                  <a:ext uri="{FF2B5EF4-FFF2-40B4-BE49-F238E27FC236}">
                    <a16:creationId xmlns:a16="http://schemas.microsoft.com/office/drawing/2014/main" id="{5834037B-6411-A068-D903-0509BC0FFBC9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" name="Google Shape;669;p90">
              <a:extLst>
                <a:ext uri="{FF2B5EF4-FFF2-40B4-BE49-F238E27FC236}">
                  <a16:creationId xmlns:a16="http://schemas.microsoft.com/office/drawing/2014/main" id="{C62D815C-2F96-F4C1-4065-C573174B0869}"/>
                </a:ext>
              </a:extLst>
            </p:cNvPr>
            <p:cNvSpPr txBox="1"/>
            <p:nvPr/>
          </p:nvSpPr>
          <p:spPr>
            <a:xfrm>
              <a:off x="1454837" y="2210950"/>
              <a:ext cx="4508583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Weed out low performers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3" name="Graphic 12" descr="Management with solid fill">
            <a:extLst>
              <a:ext uri="{FF2B5EF4-FFF2-40B4-BE49-F238E27FC236}">
                <a16:creationId xmlns:a16="http://schemas.microsoft.com/office/drawing/2014/main" id="{5F45E24B-AA4A-CBA5-DA95-AA79F414B1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55503" y="2836464"/>
            <a:ext cx="1502229" cy="15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8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>
          <a:extLst>
            <a:ext uri="{FF2B5EF4-FFF2-40B4-BE49-F238E27FC236}">
              <a16:creationId xmlns:a16="http://schemas.microsoft.com/office/drawing/2014/main" id="{4C036CC8-F144-285F-AF8E-8A5CDFF00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90">
            <a:extLst>
              <a:ext uri="{FF2B5EF4-FFF2-40B4-BE49-F238E27FC236}">
                <a16:creationId xmlns:a16="http://schemas.microsoft.com/office/drawing/2014/main" id="{6D3B7E27-33D4-88E1-70C8-22321C4E92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90">
            <a:extLst>
              <a:ext uri="{FF2B5EF4-FFF2-40B4-BE49-F238E27FC236}">
                <a16:creationId xmlns:a16="http://schemas.microsoft.com/office/drawing/2014/main" id="{F688B662-2C90-7995-E77E-DBBFF6AF4F1C}"/>
              </a:ext>
            </a:extLst>
          </p:cNvPr>
          <p:cNvSpPr/>
          <p:nvPr/>
        </p:nvSpPr>
        <p:spPr>
          <a:xfrm>
            <a:off x="0" y="0"/>
            <a:ext cx="2860800" cy="5143500"/>
          </a:xfrm>
          <a:prstGeom prst="rect">
            <a:avLst/>
          </a:prstGeom>
          <a:solidFill>
            <a:srgbClr val="7224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90">
            <a:extLst>
              <a:ext uri="{FF2B5EF4-FFF2-40B4-BE49-F238E27FC236}">
                <a16:creationId xmlns:a16="http://schemas.microsoft.com/office/drawing/2014/main" id="{51D09CF2-84E7-B9AC-870B-5C59D67633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948" y="1472489"/>
            <a:ext cx="2482903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Culture is created by management</a:t>
            </a:r>
            <a:br>
              <a:rPr lang="en-US" sz="2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lang="en-US" sz="2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2800" dirty="0">
              <a:solidFill>
                <a:srgbClr val="FFFF00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663" name="Google Shape;663;p90">
            <a:extLst>
              <a:ext uri="{FF2B5EF4-FFF2-40B4-BE49-F238E27FC236}">
                <a16:creationId xmlns:a16="http://schemas.microsoft.com/office/drawing/2014/main" id="{C2155683-FA44-8F88-23DA-6937B67A3B5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5" name="Google Shape;665;p90">
            <a:extLst>
              <a:ext uri="{FF2B5EF4-FFF2-40B4-BE49-F238E27FC236}">
                <a16:creationId xmlns:a16="http://schemas.microsoft.com/office/drawing/2014/main" id="{A214D6C9-21BB-E05E-AC3B-994C446DB483}"/>
              </a:ext>
            </a:extLst>
          </p:cNvPr>
          <p:cNvGrpSpPr/>
          <p:nvPr/>
        </p:nvGrpSpPr>
        <p:grpSpPr>
          <a:xfrm>
            <a:off x="3200404" y="1854629"/>
            <a:ext cx="5474870" cy="827063"/>
            <a:chOff x="912454" y="2184287"/>
            <a:chExt cx="5474870" cy="827063"/>
          </a:xfrm>
        </p:grpSpPr>
        <p:grpSp>
          <p:nvGrpSpPr>
            <p:cNvPr id="666" name="Google Shape;666;p90">
              <a:extLst>
                <a:ext uri="{FF2B5EF4-FFF2-40B4-BE49-F238E27FC236}">
                  <a16:creationId xmlns:a16="http://schemas.microsoft.com/office/drawing/2014/main" id="{2DF01680-3115-B13D-A283-618A658D1DE1}"/>
                </a:ext>
              </a:extLst>
            </p:cNvPr>
            <p:cNvGrpSpPr/>
            <p:nvPr/>
          </p:nvGrpSpPr>
          <p:grpSpPr>
            <a:xfrm>
              <a:off x="912454" y="2184287"/>
              <a:ext cx="502360" cy="502301"/>
              <a:chOff x="851598" y="2267869"/>
              <a:chExt cx="588588" cy="588588"/>
            </a:xfrm>
          </p:grpSpPr>
          <p:sp>
            <p:nvSpPr>
              <p:cNvPr id="667" name="Google Shape;667;p90">
                <a:extLst>
                  <a:ext uri="{FF2B5EF4-FFF2-40B4-BE49-F238E27FC236}">
                    <a16:creationId xmlns:a16="http://schemas.microsoft.com/office/drawing/2014/main" id="{1B79C90D-496D-50EB-1EB4-4A601A4AC378}"/>
                  </a:ext>
                </a:extLst>
              </p:cNvPr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68" name="Google Shape;668;p90">
                <a:extLst>
                  <a:ext uri="{FF2B5EF4-FFF2-40B4-BE49-F238E27FC236}">
                    <a16:creationId xmlns:a16="http://schemas.microsoft.com/office/drawing/2014/main" id="{D723A788-E05C-AE2F-2999-AA3AFFE2F3B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69" name="Google Shape;669;p90">
              <a:extLst>
                <a:ext uri="{FF2B5EF4-FFF2-40B4-BE49-F238E27FC236}">
                  <a16:creationId xmlns:a16="http://schemas.microsoft.com/office/drawing/2014/main" id="{FB1D658D-1A70-4985-464A-947F0C21276A}"/>
                </a:ext>
              </a:extLst>
            </p:cNvPr>
            <p:cNvSpPr txBox="1"/>
            <p:nvPr/>
          </p:nvSpPr>
          <p:spPr>
            <a:xfrm>
              <a:off x="1454838" y="2210950"/>
              <a:ext cx="4932486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Help people see big picture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70" name="Google Shape;670;p90">
            <a:extLst>
              <a:ext uri="{FF2B5EF4-FFF2-40B4-BE49-F238E27FC236}">
                <a16:creationId xmlns:a16="http://schemas.microsoft.com/office/drawing/2014/main" id="{A6DE096F-C814-F3A4-8ADF-91E890B5DBA9}"/>
              </a:ext>
            </a:extLst>
          </p:cNvPr>
          <p:cNvGrpSpPr/>
          <p:nvPr/>
        </p:nvGrpSpPr>
        <p:grpSpPr>
          <a:xfrm>
            <a:off x="3200404" y="3938493"/>
            <a:ext cx="5824423" cy="800400"/>
            <a:chOff x="912454" y="3168938"/>
            <a:chExt cx="5824423" cy="800400"/>
          </a:xfrm>
        </p:grpSpPr>
        <p:grpSp>
          <p:nvGrpSpPr>
            <p:cNvPr id="671" name="Google Shape;671;p90">
              <a:extLst>
                <a:ext uri="{FF2B5EF4-FFF2-40B4-BE49-F238E27FC236}">
                  <a16:creationId xmlns:a16="http://schemas.microsoft.com/office/drawing/2014/main" id="{DF1AA934-C7EB-15E9-E1FD-0E6F1E93F29F}"/>
                </a:ext>
              </a:extLst>
            </p:cNvPr>
            <p:cNvGrpSpPr/>
            <p:nvPr/>
          </p:nvGrpSpPr>
          <p:grpSpPr>
            <a:xfrm>
              <a:off x="912454" y="3270162"/>
              <a:ext cx="502360" cy="502301"/>
              <a:chOff x="851598" y="2267869"/>
              <a:chExt cx="588588" cy="588588"/>
            </a:xfrm>
          </p:grpSpPr>
          <p:sp>
            <p:nvSpPr>
              <p:cNvPr id="672" name="Google Shape;672;p90">
                <a:extLst>
                  <a:ext uri="{FF2B5EF4-FFF2-40B4-BE49-F238E27FC236}">
                    <a16:creationId xmlns:a16="http://schemas.microsoft.com/office/drawing/2014/main" id="{52C2802D-CACC-412D-D8FF-F06BBCD16EC8}"/>
                  </a:ext>
                </a:extLst>
              </p:cNvPr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73" name="Google Shape;673;p90">
                <a:extLst>
                  <a:ext uri="{FF2B5EF4-FFF2-40B4-BE49-F238E27FC236}">
                    <a16:creationId xmlns:a16="http://schemas.microsoft.com/office/drawing/2014/main" id="{743BB73B-CCD9-2953-C608-32581A0F8717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74" name="Google Shape;674;p90">
              <a:extLst>
                <a:ext uri="{FF2B5EF4-FFF2-40B4-BE49-F238E27FC236}">
                  <a16:creationId xmlns:a16="http://schemas.microsoft.com/office/drawing/2014/main" id="{2619FBDB-1057-0EF8-7AC1-93627784B869}"/>
                </a:ext>
              </a:extLst>
            </p:cNvPr>
            <p:cNvSpPr txBox="1"/>
            <p:nvPr/>
          </p:nvSpPr>
          <p:spPr>
            <a:xfrm>
              <a:off x="1454837" y="3168938"/>
              <a:ext cx="528204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Invest in yourself and the team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" name="Google Shape;665;p90">
            <a:extLst>
              <a:ext uri="{FF2B5EF4-FFF2-40B4-BE49-F238E27FC236}">
                <a16:creationId xmlns:a16="http://schemas.microsoft.com/office/drawing/2014/main" id="{5FC99B28-F770-687B-EC57-EC8906D5753D}"/>
              </a:ext>
            </a:extLst>
          </p:cNvPr>
          <p:cNvGrpSpPr/>
          <p:nvPr/>
        </p:nvGrpSpPr>
        <p:grpSpPr>
          <a:xfrm>
            <a:off x="3200404" y="778144"/>
            <a:ext cx="5398030" cy="827063"/>
            <a:chOff x="912454" y="2184287"/>
            <a:chExt cx="5398030" cy="827063"/>
          </a:xfrm>
        </p:grpSpPr>
        <p:grpSp>
          <p:nvGrpSpPr>
            <p:cNvPr id="3" name="Google Shape;666;p90">
              <a:extLst>
                <a:ext uri="{FF2B5EF4-FFF2-40B4-BE49-F238E27FC236}">
                  <a16:creationId xmlns:a16="http://schemas.microsoft.com/office/drawing/2014/main" id="{EBAFA45C-213B-37E6-5E88-120C00C169FA}"/>
                </a:ext>
              </a:extLst>
            </p:cNvPr>
            <p:cNvGrpSpPr/>
            <p:nvPr/>
          </p:nvGrpSpPr>
          <p:grpSpPr>
            <a:xfrm>
              <a:off x="912454" y="2184287"/>
              <a:ext cx="502360" cy="502301"/>
              <a:chOff x="851598" y="2267869"/>
              <a:chExt cx="588588" cy="588588"/>
            </a:xfrm>
          </p:grpSpPr>
          <p:sp>
            <p:nvSpPr>
              <p:cNvPr id="5" name="Google Shape;667;p90">
                <a:extLst>
                  <a:ext uri="{FF2B5EF4-FFF2-40B4-BE49-F238E27FC236}">
                    <a16:creationId xmlns:a16="http://schemas.microsoft.com/office/drawing/2014/main" id="{9BD8F66F-D85F-B1C7-1142-0B079307E75E}"/>
                  </a:ext>
                </a:extLst>
              </p:cNvPr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" name="Google Shape;668;p90">
                <a:extLst>
                  <a:ext uri="{FF2B5EF4-FFF2-40B4-BE49-F238E27FC236}">
                    <a16:creationId xmlns:a16="http://schemas.microsoft.com/office/drawing/2014/main" id="{A8132B26-33FE-C9D8-FD58-7F7F5C28CD37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" name="Google Shape;669;p90">
              <a:extLst>
                <a:ext uri="{FF2B5EF4-FFF2-40B4-BE49-F238E27FC236}">
                  <a16:creationId xmlns:a16="http://schemas.microsoft.com/office/drawing/2014/main" id="{A7B9BDE3-2430-0384-1F33-BCD022B8B54B}"/>
                </a:ext>
              </a:extLst>
            </p:cNvPr>
            <p:cNvSpPr txBox="1"/>
            <p:nvPr/>
          </p:nvSpPr>
          <p:spPr>
            <a:xfrm>
              <a:off x="1454838" y="2210950"/>
              <a:ext cx="4855646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Create a safe space to disagree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" name="Google Shape;665;p90">
            <a:extLst>
              <a:ext uri="{FF2B5EF4-FFF2-40B4-BE49-F238E27FC236}">
                <a16:creationId xmlns:a16="http://schemas.microsoft.com/office/drawing/2014/main" id="{C459F9CE-F680-67DD-C79E-31F9FDDEE199}"/>
              </a:ext>
            </a:extLst>
          </p:cNvPr>
          <p:cNvGrpSpPr/>
          <p:nvPr/>
        </p:nvGrpSpPr>
        <p:grpSpPr>
          <a:xfrm>
            <a:off x="3200404" y="2935934"/>
            <a:ext cx="5754647" cy="827063"/>
            <a:chOff x="912454" y="2184287"/>
            <a:chExt cx="5754647" cy="827063"/>
          </a:xfrm>
        </p:grpSpPr>
        <p:grpSp>
          <p:nvGrpSpPr>
            <p:cNvPr id="8" name="Google Shape;666;p90">
              <a:extLst>
                <a:ext uri="{FF2B5EF4-FFF2-40B4-BE49-F238E27FC236}">
                  <a16:creationId xmlns:a16="http://schemas.microsoft.com/office/drawing/2014/main" id="{7B68141B-ABAB-58FB-5AF8-5BDECBC05588}"/>
                </a:ext>
              </a:extLst>
            </p:cNvPr>
            <p:cNvGrpSpPr/>
            <p:nvPr/>
          </p:nvGrpSpPr>
          <p:grpSpPr>
            <a:xfrm>
              <a:off x="912454" y="2184287"/>
              <a:ext cx="502360" cy="502301"/>
              <a:chOff x="851598" y="2267869"/>
              <a:chExt cx="588588" cy="588588"/>
            </a:xfrm>
          </p:grpSpPr>
          <p:sp>
            <p:nvSpPr>
              <p:cNvPr id="10" name="Google Shape;667;p90">
                <a:extLst>
                  <a:ext uri="{FF2B5EF4-FFF2-40B4-BE49-F238E27FC236}">
                    <a16:creationId xmlns:a16="http://schemas.microsoft.com/office/drawing/2014/main" id="{5A6714D6-E7EB-CDA4-3F90-743B6972AF78}"/>
                  </a:ext>
                </a:extLst>
              </p:cNvPr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" name="Google Shape;668;p90">
                <a:extLst>
                  <a:ext uri="{FF2B5EF4-FFF2-40B4-BE49-F238E27FC236}">
                    <a16:creationId xmlns:a16="http://schemas.microsoft.com/office/drawing/2014/main" id="{36B808D5-B63B-476B-2C5D-23A81AD3740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" name="Google Shape;669;p90">
              <a:extLst>
                <a:ext uri="{FF2B5EF4-FFF2-40B4-BE49-F238E27FC236}">
                  <a16:creationId xmlns:a16="http://schemas.microsoft.com/office/drawing/2014/main" id="{A52860C7-2A02-5387-95EF-54DF71FC37AE}"/>
                </a:ext>
              </a:extLst>
            </p:cNvPr>
            <p:cNvSpPr txBox="1"/>
            <p:nvPr/>
          </p:nvSpPr>
          <p:spPr>
            <a:xfrm>
              <a:off x="1454836" y="2210950"/>
              <a:ext cx="5212265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Be proactive about burnout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3" name="Graphic 12" descr="Management with solid fill">
            <a:extLst>
              <a:ext uri="{FF2B5EF4-FFF2-40B4-BE49-F238E27FC236}">
                <a16:creationId xmlns:a16="http://schemas.microsoft.com/office/drawing/2014/main" id="{424913D0-9FD3-484B-4FFA-95BF61FB8A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55503" y="2836464"/>
            <a:ext cx="1502229" cy="15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5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E3695A-6F7C-9E39-55A7-01B3A8199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229" y="2440449"/>
            <a:ext cx="4034410" cy="594300"/>
          </a:xfrm>
        </p:spPr>
        <p:txBody>
          <a:bodyPr wrap="square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/>
              <a:t>Know their appreciation language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3ED106D-833A-B349-0647-8227B1119A8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600"/>
                </a:spcAft>
                <a:buNone/>
              </a:pPr>
              <a:t>46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508D588-D721-BABF-7D95-F4F170F17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576061" y="287850"/>
            <a:ext cx="4567800" cy="456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32028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94"/>
          <p:cNvSpPr txBox="1">
            <a:spLocks noGrp="1"/>
          </p:cNvSpPr>
          <p:nvPr>
            <p:ph type="title"/>
          </p:nvPr>
        </p:nvSpPr>
        <p:spPr>
          <a:xfrm>
            <a:off x="1680759" y="4659338"/>
            <a:ext cx="5782481" cy="968324"/>
          </a:xfr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What traits do you want in your ideal employee?</a:t>
            </a: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sp>
        <p:nvSpPr>
          <p:cNvPr id="710" name="Google Shape;710;p94"/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rt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mtClean="0"/>
              <a:pPr marL="0" lvl="0" indent="0" rtl="0"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t>47</a:t>
            </a:fld>
            <a:endParaRPr lang="en-US"/>
          </a:p>
        </p:txBody>
      </p:sp>
      <p:sp>
        <p:nvSpPr>
          <p:cNvPr id="708" name="Google Shape;708;p94"/>
          <p:cNvSpPr txBox="1">
            <a:spLocks noGrp="1"/>
          </p:cNvSpPr>
          <p:nvPr>
            <p:ph type="body" idx="1"/>
          </p:nvPr>
        </p:nvSpPr>
        <p:spPr>
          <a:xfrm>
            <a:off x="306872" y="1213133"/>
            <a:ext cx="4265128" cy="3333600"/>
          </a:xfr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rtl="0">
              <a:spcBef>
                <a:spcPts val="600"/>
              </a:spcBef>
              <a:spcAft>
                <a:spcPts val="1200"/>
              </a:spcAft>
            </a:pPr>
            <a:endParaRPr lang="en-US" sz="2400" dirty="0"/>
          </a:p>
          <a:p>
            <a:pPr marL="342900" lvl="0" indent="-342900" rtl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Placeholder 6" descr="Checklist with solid fill">
            <a:extLst>
              <a:ext uri="{FF2B5EF4-FFF2-40B4-BE49-F238E27FC236}">
                <a16:creationId xmlns:a16="http://schemas.microsoft.com/office/drawing/2014/main" id="{7EB5498C-F074-E6E0-017A-0109651CE25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527" b="12527"/>
          <a:stretch/>
        </p:blipFill>
        <p:spPr>
          <a:xfrm>
            <a:off x="2903868" y="382980"/>
            <a:ext cx="3538794" cy="2652213"/>
          </a:xfrm>
        </p:spPr>
      </p:pic>
    </p:spTree>
    <p:extLst>
      <p:ext uri="{BB962C8B-B14F-4D97-AF65-F5344CB8AC3E}">
        <p14:creationId xmlns:p14="http://schemas.microsoft.com/office/powerpoint/2010/main" val="5098776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02"/>
          <p:cNvSpPr txBox="1">
            <a:spLocks noGrp="1"/>
          </p:cNvSpPr>
          <p:nvPr>
            <p:ph type="title"/>
          </p:nvPr>
        </p:nvSpPr>
        <p:spPr>
          <a:xfrm>
            <a:off x="499169" y="365760"/>
            <a:ext cx="6080400" cy="59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Setting expectations</a:t>
            </a:r>
            <a:endParaRPr sz="2800" dirty="0"/>
          </a:p>
        </p:txBody>
      </p:sp>
      <p:sp>
        <p:nvSpPr>
          <p:cNvPr id="805" name="Google Shape;805;p102"/>
          <p:cNvSpPr txBox="1">
            <a:spLocks noGrp="1"/>
          </p:cNvSpPr>
          <p:nvPr>
            <p:ph type="body" idx="1"/>
          </p:nvPr>
        </p:nvSpPr>
        <p:spPr>
          <a:xfrm>
            <a:off x="499169" y="1201738"/>
            <a:ext cx="6080400" cy="3777516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342900" algn="l" rtl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Clarity 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Reasonable and logical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Never assume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Provide the resources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Follow up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342900" lvl="0" indent="-342900" algn="l" rtl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342900" lvl="0" indent="-342900" algn="l" rtl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06" name="Google Shape;806;p102"/>
          <p:cNvSpPr txBox="1">
            <a:spLocks noGrp="1"/>
          </p:cNvSpPr>
          <p:nvPr>
            <p:ph type="body" idx="2"/>
          </p:nvPr>
        </p:nvSpPr>
        <p:spPr>
          <a:xfrm>
            <a:off x="7134449" y="1201738"/>
            <a:ext cx="1737300" cy="329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7" name="Google Shape;807;p102"/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48</a:t>
            </a:fld>
            <a:endParaRPr/>
          </a:p>
        </p:txBody>
      </p:sp>
      <p:pic>
        <p:nvPicPr>
          <p:cNvPr id="3" name="Graphic 2" descr="Brain in head with solid fill">
            <a:extLst>
              <a:ext uri="{FF2B5EF4-FFF2-40B4-BE49-F238E27FC236}">
                <a16:creationId xmlns:a16="http://schemas.microsoft.com/office/drawing/2014/main" id="{74447146-594C-4B91-7742-84CCE1CD8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247908" y="1879205"/>
            <a:ext cx="1510382" cy="151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92"/>
          <p:cNvSpPr txBox="1">
            <a:spLocks noGrp="1"/>
          </p:cNvSpPr>
          <p:nvPr>
            <p:ph type="title"/>
          </p:nvPr>
        </p:nvSpPr>
        <p:spPr>
          <a:xfrm>
            <a:off x="610950" y="750900"/>
            <a:ext cx="79221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4400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Remote work success</a:t>
            </a:r>
            <a:endParaRPr dirty="0">
              <a:solidFill>
                <a:srgbClr val="FFFF00"/>
              </a:solidFill>
            </a:endParaRPr>
          </a:p>
        </p:txBody>
      </p:sp>
      <p:pic>
        <p:nvPicPr>
          <p:cNvPr id="699" name="Google Shape;699;p92"/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92"/>
          <p:cNvSpPr/>
          <p:nvPr/>
        </p:nvSpPr>
        <p:spPr>
          <a:xfrm>
            <a:off x="322638" y="1831025"/>
            <a:ext cx="2643600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3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Productive environment</a:t>
            </a:r>
            <a:endParaRPr sz="2300" dirty="0">
              <a:solidFill>
                <a:srgbClr val="72246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01" name="Google Shape;701;p92"/>
          <p:cNvSpPr/>
          <p:nvPr/>
        </p:nvSpPr>
        <p:spPr>
          <a:xfrm>
            <a:off x="3250204" y="1831030"/>
            <a:ext cx="2643600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3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Remove distractions</a:t>
            </a:r>
            <a:endParaRPr sz="1700"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02" name="Google Shape;702;p92"/>
          <p:cNvSpPr/>
          <p:nvPr/>
        </p:nvSpPr>
        <p:spPr>
          <a:xfrm>
            <a:off x="6177761" y="1831030"/>
            <a:ext cx="2643600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3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Clear expectations</a:t>
            </a:r>
          </a:p>
        </p:txBody>
      </p:sp>
    </p:spTree>
    <p:extLst>
      <p:ext uri="{BB962C8B-B14F-4D97-AF65-F5344CB8AC3E}">
        <p14:creationId xmlns:p14="http://schemas.microsoft.com/office/powerpoint/2010/main" val="146601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02"/>
          <p:cNvSpPr txBox="1">
            <a:spLocks noGrp="1"/>
          </p:cNvSpPr>
          <p:nvPr>
            <p:ph type="sldNum" idx="4294967295"/>
          </p:nvPr>
        </p:nvSpPr>
        <p:spPr>
          <a:xfrm>
            <a:off x="0" y="4803775"/>
            <a:ext cx="214313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5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CE9B4-9925-7276-BFFF-932C12634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99" t="19363" r="16387" b="8033"/>
          <a:stretch/>
        </p:blipFill>
        <p:spPr>
          <a:xfrm>
            <a:off x="852928" y="159195"/>
            <a:ext cx="7561088" cy="443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580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92"/>
          <p:cNvSpPr txBox="1">
            <a:spLocks noGrp="1"/>
          </p:cNvSpPr>
          <p:nvPr>
            <p:ph type="title"/>
          </p:nvPr>
        </p:nvSpPr>
        <p:spPr>
          <a:xfrm>
            <a:off x="610950" y="750900"/>
            <a:ext cx="79221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4400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Remote work success</a:t>
            </a:r>
            <a:endParaRPr dirty="0">
              <a:solidFill>
                <a:srgbClr val="FFFF00"/>
              </a:solidFill>
            </a:endParaRPr>
          </a:p>
        </p:txBody>
      </p:sp>
      <p:pic>
        <p:nvPicPr>
          <p:cNvPr id="699" name="Google Shape;699;p92"/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92"/>
          <p:cNvSpPr/>
          <p:nvPr/>
        </p:nvSpPr>
        <p:spPr>
          <a:xfrm>
            <a:off x="322638" y="1831025"/>
            <a:ext cx="2643600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3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Communicate</a:t>
            </a:r>
            <a:endParaRPr sz="2300" dirty="0">
              <a:solidFill>
                <a:srgbClr val="72246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01" name="Google Shape;701;p92"/>
          <p:cNvSpPr/>
          <p:nvPr/>
        </p:nvSpPr>
        <p:spPr>
          <a:xfrm>
            <a:off x="3250204" y="1831030"/>
            <a:ext cx="2643600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3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Unavailability is okay</a:t>
            </a:r>
            <a:endParaRPr sz="1700"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02" name="Google Shape;702;p92"/>
          <p:cNvSpPr/>
          <p:nvPr/>
        </p:nvSpPr>
        <p:spPr>
          <a:xfrm>
            <a:off x="6177761" y="1831030"/>
            <a:ext cx="2643600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3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Time off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3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Breaks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300" dirty="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Lunches</a:t>
            </a:r>
          </a:p>
        </p:txBody>
      </p:sp>
    </p:spTree>
    <p:extLst>
      <p:ext uri="{BB962C8B-B14F-4D97-AF65-F5344CB8AC3E}">
        <p14:creationId xmlns:p14="http://schemas.microsoft.com/office/powerpoint/2010/main" val="18858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90"/>
          <p:cNvSpPr txBox="1">
            <a:spLocks noGrp="1"/>
          </p:cNvSpPr>
          <p:nvPr>
            <p:ph type="title"/>
          </p:nvPr>
        </p:nvSpPr>
        <p:spPr>
          <a:xfrm>
            <a:off x="342900" y="839475"/>
            <a:ext cx="8361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3800" dirty="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  <a:t>Managing mixed teams:</a:t>
            </a:r>
            <a:endParaRPr sz="3800" dirty="0">
              <a:solidFill>
                <a:schemeClr val="lt1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grpSp>
        <p:nvGrpSpPr>
          <p:cNvPr id="662" name="Google Shape;662;p90"/>
          <p:cNvGrpSpPr/>
          <p:nvPr/>
        </p:nvGrpSpPr>
        <p:grpSpPr>
          <a:xfrm>
            <a:off x="1822275" y="1705125"/>
            <a:ext cx="5754181" cy="705900"/>
            <a:chOff x="3694025" y="743000"/>
            <a:chExt cx="5754181" cy="705900"/>
          </a:xfrm>
        </p:grpSpPr>
        <p:sp>
          <p:nvSpPr>
            <p:cNvPr id="663" name="Google Shape;663;p90"/>
            <p:cNvSpPr/>
            <p:nvPr/>
          </p:nvSpPr>
          <p:spPr>
            <a:xfrm>
              <a:off x="3694025" y="837500"/>
              <a:ext cx="611400" cy="611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00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64" name="Google Shape;664;p90"/>
            <p:cNvSpPr txBox="1"/>
            <p:nvPr/>
          </p:nvSpPr>
          <p:spPr>
            <a:xfrm>
              <a:off x="4387599" y="743000"/>
              <a:ext cx="5060607" cy="669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90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Find ways to be inclusive</a:t>
              </a:r>
              <a:endParaRPr sz="2400" dirty="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665" name="Google Shape;665;p90"/>
          <p:cNvGrpSpPr/>
          <p:nvPr/>
        </p:nvGrpSpPr>
        <p:grpSpPr>
          <a:xfrm>
            <a:off x="1822275" y="2661900"/>
            <a:ext cx="5450075" cy="705900"/>
            <a:chOff x="3694025" y="1958475"/>
            <a:chExt cx="5450075" cy="705900"/>
          </a:xfrm>
        </p:grpSpPr>
        <p:sp>
          <p:nvSpPr>
            <p:cNvPr id="666" name="Google Shape;666;p90"/>
            <p:cNvSpPr txBox="1"/>
            <p:nvPr/>
          </p:nvSpPr>
          <p:spPr>
            <a:xfrm>
              <a:off x="4387600" y="1958475"/>
              <a:ext cx="4756500" cy="669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90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Consistent expectations</a:t>
              </a:r>
              <a:endParaRPr sz="24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67" name="Google Shape;667;p90"/>
            <p:cNvSpPr/>
            <p:nvPr/>
          </p:nvSpPr>
          <p:spPr>
            <a:xfrm>
              <a:off x="3694025" y="2052975"/>
              <a:ext cx="611400" cy="611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8" name="Google Shape;668;p90"/>
          <p:cNvGrpSpPr/>
          <p:nvPr/>
        </p:nvGrpSpPr>
        <p:grpSpPr>
          <a:xfrm>
            <a:off x="1822275" y="3714150"/>
            <a:ext cx="6138383" cy="705912"/>
            <a:chOff x="3694025" y="3094700"/>
            <a:chExt cx="6138383" cy="705912"/>
          </a:xfrm>
        </p:grpSpPr>
        <p:sp>
          <p:nvSpPr>
            <p:cNvPr id="669" name="Google Shape;669;p90"/>
            <p:cNvSpPr/>
            <p:nvPr/>
          </p:nvSpPr>
          <p:spPr>
            <a:xfrm>
              <a:off x="3694025" y="3189212"/>
              <a:ext cx="611400" cy="611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90"/>
            <p:cNvSpPr txBox="1"/>
            <p:nvPr/>
          </p:nvSpPr>
          <p:spPr>
            <a:xfrm>
              <a:off x="4387599" y="3094700"/>
              <a:ext cx="5444809" cy="669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90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No micromanaging or drifting</a:t>
              </a:r>
              <a:endParaRPr sz="24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pic>
        <p:nvPicPr>
          <p:cNvPr id="671" name="Google Shape;671;p90"/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phic 2" descr="Bucket and shovel with solid fill">
            <a:extLst>
              <a:ext uri="{FF2B5EF4-FFF2-40B4-BE49-F238E27FC236}">
                <a16:creationId xmlns:a16="http://schemas.microsoft.com/office/drawing/2014/main" id="{1655B81F-A40B-559F-86BE-C3E70200F5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807050" y="1783912"/>
            <a:ext cx="641850" cy="641850"/>
          </a:xfrm>
          <a:prstGeom prst="rect">
            <a:avLst/>
          </a:prstGeom>
        </p:spPr>
      </p:pic>
      <p:pic>
        <p:nvPicPr>
          <p:cNvPr id="5" name="Graphic 4" descr="Fork In Road with solid fill">
            <a:extLst>
              <a:ext uri="{FF2B5EF4-FFF2-40B4-BE49-F238E27FC236}">
                <a16:creationId xmlns:a16="http://schemas.microsoft.com/office/drawing/2014/main" id="{A7B4268B-3DA5-16C3-BE13-91F17147C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807050" y="2741663"/>
            <a:ext cx="641850" cy="641850"/>
          </a:xfrm>
          <a:prstGeom prst="rect">
            <a:avLst/>
          </a:prstGeom>
        </p:spPr>
      </p:pic>
      <p:pic>
        <p:nvPicPr>
          <p:cNvPr id="7" name="Graphic 6" descr="Zany face outline outline">
            <a:extLst>
              <a:ext uri="{FF2B5EF4-FFF2-40B4-BE49-F238E27FC236}">
                <a16:creationId xmlns:a16="http://schemas.microsoft.com/office/drawing/2014/main" id="{3E6ACF16-8492-DC9B-9AF6-C750B5B25F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807050" y="3808662"/>
            <a:ext cx="611401" cy="61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7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90"/>
          <p:cNvSpPr txBox="1">
            <a:spLocks noGrp="1"/>
          </p:cNvSpPr>
          <p:nvPr>
            <p:ph type="title"/>
          </p:nvPr>
        </p:nvSpPr>
        <p:spPr>
          <a:xfrm>
            <a:off x="342900" y="839475"/>
            <a:ext cx="8361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3800" dirty="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  <a:t>When remote work doesn’t work:</a:t>
            </a:r>
            <a:endParaRPr sz="3800" dirty="0">
              <a:solidFill>
                <a:schemeClr val="lt1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grpSp>
        <p:nvGrpSpPr>
          <p:cNvPr id="662" name="Google Shape;662;p90"/>
          <p:cNvGrpSpPr/>
          <p:nvPr/>
        </p:nvGrpSpPr>
        <p:grpSpPr>
          <a:xfrm>
            <a:off x="1822275" y="1705125"/>
            <a:ext cx="5754181" cy="705900"/>
            <a:chOff x="3694025" y="743000"/>
            <a:chExt cx="5754181" cy="705900"/>
          </a:xfrm>
        </p:grpSpPr>
        <p:sp>
          <p:nvSpPr>
            <p:cNvPr id="663" name="Google Shape;663;p90"/>
            <p:cNvSpPr/>
            <p:nvPr/>
          </p:nvSpPr>
          <p:spPr>
            <a:xfrm>
              <a:off x="3694025" y="837500"/>
              <a:ext cx="611400" cy="611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00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64" name="Google Shape;664;p90"/>
            <p:cNvSpPr txBox="1"/>
            <p:nvPr/>
          </p:nvSpPr>
          <p:spPr>
            <a:xfrm>
              <a:off x="4387599" y="743000"/>
              <a:ext cx="5060607" cy="669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90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Lazy management </a:t>
              </a:r>
              <a:endParaRPr sz="2400" dirty="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665" name="Google Shape;665;p90"/>
          <p:cNvGrpSpPr/>
          <p:nvPr/>
        </p:nvGrpSpPr>
        <p:grpSpPr>
          <a:xfrm>
            <a:off x="1822275" y="2661900"/>
            <a:ext cx="5450075" cy="705900"/>
            <a:chOff x="3694025" y="1958475"/>
            <a:chExt cx="5450075" cy="705900"/>
          </a:xfrm>
        </p:grpSpPr>
        <p:sp>
          <p:nvSpPr>
            <p:cNvPr id="666" name="Google Shape;666;p90"/>
            <p:cNvSpPr txBox="1"/>
            <p:nvPr/>
          </p:nvSpPr>
          <p:spPr>
            <a:xfrm>
              <a:off x="4387600" y="1958475"/>
              <a:ext cx="4756500" cy="669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90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Working with the wrong people</a:t>
              </a:r>
              <a:endParaRPr sz="24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67" name="Google Shape;667;p90"/>
            <p:cNvSpPr/>
            <p:nvPr/>
          </p:nvSpPr>
          <p:spPr>
            <a:xfrm>
              <a:off x="3694025" y="2052975"/>
              <a:ext cx="611400" cy="611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8" name="Google Shape;668;p90"/>
          <p:cNvGrpSpPr/>
          <p:nvPr/>
        </p:nvGrpSpPr>
        <p:grpSpPr>
          <a:xfrm>
            <a:off x="1822275" y="3714150"/>
            <a:ext cx="6138383" cy="705912"/>
            <a:chOff x="3694025" y="3094700"/>
            <a:chExt cx="6138383" cy="705912"/>
          </a:xfrm>
        </p:grpSpPr>
        <p:sp>
          <p:nvSpPr>
            <p:cNvPr id="669" name="Google Shape;669;p90"/>
            <p:cNvSpPr/>
            <p:nvPr/>
          </p:nvSpPr>
          <p:spPr>
            <a:xfrm>
              <a:off x="3694025" y="3189212"/>
              <a:ext cx="611400" cy="611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90"/>
            <p:cNvSpPr txBox="1"/>
            <p:nvPr/>
          </p:nvSpPr>
          <p:spPr>
            <a:xfrm>
              <a:off x="4387599" y="3094700"/>
              <a:ext cx="5444809" cy="669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90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Lack of trust or micromanaging</a:t>
              </a:r>
              <a:endParaRPr sz="24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pic>
        <p:nvPicPr>
          <p:cNvPr id="671" name="Google Shape;671;p90"/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phic 2" descr="Tired face with solid fill with solid fill">
            <a:extLst>
              <a:ext uri="{FF2B5EF4-FFF2-40B4-BE49-F238E27FC236}">
                <a16:creationId xmlns:a16="http://schemas.microsoft.com/office/drawing/2014/main" id="{1655B81F-A40B-559F-86BE-C3E70200F5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807050" y="1783912"/>
            <a:ext cx="641850" cy="641850"/>
          </a:xfrm>
          <a:prstGeom prst="rect">
            <a:avLst/>
          </a:prstGeom>
        </p:spPr>
      </p:pic>
      <p:pic>
        <p:nvPicPr>
          <p:cNvPr id="5" name="Graphic 4" descr="Close with solid fill">
            <a:extLst>
              <a:ext uri="{FF2B5EF4-FFF2-40B4-BE49-F238E27FC236}">
                <a16:creationId xmlns:a16="http://schemas.microsoft.com/office/drawing/2014/main" id="{A7B4268B-3DA5-16C3-BE13-91F17147C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807050" y="2741663"/>
            <a:ext cx="641850" cy="641850"/>
          </a:xfrm>
          <a:prstGeom prst="rect">
            <a:avLst/>
          </a:prstGeom>
        </p:spPr>
      </p:pic>
      <p:pic>
        <p:nvPicPr>
          <p:cNvPr id="7" name="Graphic 6" descr="Watch with solid fill">
            <a:extLst>
              <a:ext uri="{FF2B5EF4-FFF2-40B4-BE49-F238E27FC236}">
                <a16:creationId xmlns:a16="http://schemas.microsoft.com/office/drawing/2014/main" id="{3E6ACF16-8492-DC9B-9AF6-C750B5B25F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807050" y="3808662"/>
            <a:ext cx="611401" cy="61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2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173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97"/>
          <p:cNvSpPr/>
          <p:nvPr/>
        </p:nvSpPr>
        <p:spPr>
          <a:xfrm>
            <a:off x="0" y="0"/>
            <a:ext cx="2860800" cy="5143500"/>
          </a:xfrm>
          <a:prstGeom prst="rect">
            <a:avLst/>
          </a:prstGeom>
          <a:solidFill>
            <a:srgbClr val="7224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97"/>
          <p:cNvSpPr txBox="1">
            <a:spLocks noGrp="1"/>
          </p:cNvSpPr>
          <p:nvPr>
            <p:ph type="title"/>
          </p:nvPr>
        </p:nvSpPr>
        <p:spPr>
          <a:xfrm>
            <a:off x="342900" y="1656025"/>
            <a:ext cx="2286000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35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Giving</a:t>
            </a:r>
            <a:br>
              <a:rPr lang="en-US" sz="35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35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Feedback </a:t>
            </a:r>
            <a:endParaRPr sz="3500" dirty="0">
              <a:solidFill>
                <a:schemeClr val="lt1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751" name="Google Shape;751;p97"/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3" name="Google Shape;753;p97"/>
          <p:cNvGrpSpPr/>
          <p:nvPr/>
        </p:nvGrpSpPr>
        <p:grpSpPr>
          <a:xfrm>
            <a:off x="3200404" y="597890"/>
            <a:ext cx="4660784" cy="827063"/>
            <a:chOff x="912454" y="2184287"/>
            <a:chExt cx="4660784" cy="827063"/>
          </a:xfrm>
        </p:grpSpPr>
        <p:grpSp>
          <p:nvGrpSpPr>
            <p:cNvPr id="754" name="Google Shape;754;p97"/>
            <p:cNvGrpSpPr/>
            <p:nvPr/>
          </p:nvGrpSpPr>
          <p:grpSpPr>
            <a:xfrm>
              <a:off x="912454" y="2184287"/>
              <a:ext cx="502360" cy="502301"/>
              <a:chOff x="851598" y="2267869"/>
              <a:chExt cx="588588" cy="588588"/>
            </a:xfrm>
          </p:grpSpPr>
          <p:sp>
            <p:nvSpPr>
              <p:cNvPr id="755" name="Google Shape;755;p97"/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56" name="Google Shape;756;p97"/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57" name="Google Shape;757;p97"/>
            <p:cNvSpPr txBox="1"/>
            <p:nvPr/>
          </p:nvSpPr>
          <p:spPr>
            <a:xfrm>
              <a:off x="1454838" y="2210950"/>
              <a:ext cx="41184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Specific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58" name="Google Shape;758;p97"/>
          <p:cNvGrpSpPr/>
          <p:nvPr/>
        </p:nvGrpSpPr>
        <p:grpSpPr>
          <a:xfrm>
            <a:off x="3231140" y="1673081"/>
            <a:ext cx="4660784" cy="827063"/>
            <a:chOff x="912454" y="3270162"/>
            <a:chExt cx="4660784" cy="827063"/>
          </a:xfrm>
        </p:grpSpPr>
        <p:grpSp>
          <p:nvGrpSpPr>
            <p:cNvPr id="759" name="Google Shape;759;p97"/>
            <p:cNvGrpSpPr/>
            <p:nvPr/>
          </p:nvGrpSpPr>
          <p:grpSpPr>
            <a:xfrm>
              <a:off x="912454" y="3270162"/>
              <a:ext cx="502360" cy="502301"/>
              <a:chOff x="851598" y="2267869"/>
              <a:chExt cx="588588" cy="588588"/>
            </a:xfrm>
          </p:grpSpPr>
          <p:sp>
            <p:nvSpPr>
              <p:cNvPr id="760" name="Google Shape;760;p97"/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61" name="Google Shape;761;p97"/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62" name="Google Shape;762;p97"/>
            <p:cNvSpPr txBox="1"/>
            <p:nvPr/>
          </p:nvSpPr>
          <p:spPr>
            <a:xfrm>
              <a:off x="1454838" y="3296825"/>
              <a:ext cx="41184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Timely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" name="Google Shape;758;p97">
            <a:extLst>
              <a:ext uri="{FF2B5EF4-FFF2-40B4-BE49-F238E27FC236}">
                <a16:creationId xmlns:a16="http://schemas.microsoft.com/office/drawing/2014/main" id="{825AA88D-D18F-6DC0-C018-D0FCE0C261F6}"/>
              </a:ext>
            </a:extLst>
          </p:cNvPr>
          <p:cNvGrpSpPr/>
          <p:nvPr/>
        </p:nvGrpSpPr>
        <p:grpSpPr>
          <a:xfrm>
            <a:off x="3200404" y="3702438"/>
            <a:ext cx="4660784" cy="827063"/>
            <a:chOff x="912454" y="3270162"/>
            <a:chExt cx="4660784" cy="827063"/>
          </a:xfrm>
        </p:grpSpPr>
        <p:grpSp>
          <p:nvGrpSpPr>
            <p:cNvPr id="18" name="Google Shape;759;p97">
              <a:extLst>
                <a:ext uri="{FF2B5EF4-FFF2-40B4-BE49-F238E27FC236}">
                  <a16:creationId xmlns:a16="http://schemas.microsoft.com/office/drawing/2014/main" id="{ADD588FF-FC57-8308-5CB8-0232C6668118}"/>
                </a:ext>
              </a:extLst>
            </p:cNvPr>
            <p:cNvGrpSpPr/>
            <p:nvPr/>
          </p:nvGrpSpPr>
          <p:grpSpPr>
            <a:xfrm>
              <a:off x="912454" y="3270162"/>
              <a:ext cx="502360" cy="502301"/>
              <a:chOff x="851598" y="2267869"/>
              <a:chExt cx="588588" cy="588588"/>
            </a:xfrm>
          </p:grpSpPr>
          <p:sp>
            <p:nvSpPr>
              <p:cNvPr id="20" name="Google Shape;760;p97">
                <a:extLst>
                  <a:ext uri="{FF2B5EF4-FFF2-40B4-BE49-F238E27FC236}">
                    <a16:creationId xmlns:a16="http://schemas.microsoft.com/office/drawing/2014/main" id="{C7C64558-7B42-2A95-6469-441A8B816C7A}"/>
                  </a:ext>
                </a:extLst>
              </p:cNvPr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1" name="Google Shape;761;p97">
                <a:extLst>
                  <a:ext uri="{FF2B5EF4-FFF2-40B4-BE49-F238E27FC236}">
                    <a16:creationId xmlns:a16="http://schemas.microsoft.com/office/drawing/2014/main" id="{B66F3AE5-A110-B423-E104-0019B7E6D78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762;p97">
              <a:extLst>
                <a:ext uri="{FF2B5EF4-FFF2-40B4-BE49-F238E27FC236}">
                  <a16:creationId xmlns:a16="http://schemas.microsoft.com/office/drawing/2014/main" id="{165C03E4-D30D-5A46-48BD-907B1363448A}"/>
                </a:ext>
              </a:extLst>
            </p:cNvPr>
            <p:cNvSpPr txBox="1"/>
            <p:nvPr/>
          </p:nvSpPr>
          <p:spPr>
            <a:xfrm>
              <a:off x="1454838" y="3296825"/>
              <a:ext cx="41184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Truthful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" name="Google Shape;758;p97">
            <a:extLst>
              <a:ext uri="{FF2B5EF4-FFF2-40B4-BE49-F238E27FC236}">
                <a16:creationId xmlns:a16="http://schemas.microsoft.com/office/drawing/2014/main" id="{81BF8387-7C2F-B7F5-166C-0FB55467EA3F}"/>
              </a:ext>
            </a:extLst>
          </p:cNvPr>
          <p:cNvGrpSpPr/>
          <p:nvPr/>
        </p:nvGrpSpPr>
        <p:grpSpPr>
          <a:xfrm>
            <a:off x="3231140" y="2694458"/>
            <a:ext cx="4660784" cy="827063"/>
            <a:chOff x="912454" y="3270162"/>
            <a:chExt cx="4660784" cy="827063"/>
          </a:xfrm>
        </p:grpSpPr>
        <p:grpSp>
          <p:nvGrpSpPr>
            <p:cNvPr id="3" name="Google Shape;759;p97">
              <a:extLst>
                <a:ext uri="{FF2B5EF4-FFF2-40B4-BE49-F238E27FC236}">
                  <a16:creationId xmlns:a16="http://schemas.microsoft.com/office/drawing/2014/main" id="{50A94B50-E354-CF40-D473-058F5EF81B28}"/>
                </a:ext>
              </a:extLst>
            </p:cNvPr>
            <p:cNvGrpSpPr/>
            <p:nvPr/>
          </p:nvGrpSpPr>
          <p:grpSpPr>
            <a:xfrm>
              <a:off x="912454" y="3270162"/>
              <a:ext cx="502360" cy="502301"/>
              <a:chOff x="851598" y="2267869"/>
              <a:chExt cx="588588" cy="588588"/>
            </a:xfrm>
          </p:grpSpPr>
          <p:sp>
            <p:nvSpPr>
              <p:cNvPr id="5" name="Google Shape;760;p97">
                <a:extLst>
                  <a:ext uri="{FF2B5EF4-FFF2-40B4-BE49-F238E27FC236}">
                    <a16:creationId xmlns:a16="http://schemas.microsoft.com/office/drawing/2014/main" id="{A9976DB1-D4AE-70FF-CA35-D94BA31FBD19}"/>
                  </a:ext>
                </a:extLst>
              </p:cNvPr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" name="Google Shape;761;p97">
                <a:extLst>
                  <a:ext uri="{FF2B5EF4-FFF2-40B4-BE49-F238E27FC236}">
                    <a16:creationId xmlns:a16="http://schemas.microsoft.com/office/drawing/2014/main" id="{F38A8BA4-483E-6CD9-829E-15C047A6E49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" name="Google Shape;762;p97">
              <a:extLst>
                <a:ext uri="{FF2B5EF4-FFF2-40B4-BE49-F238E27FC236}">
                  <a16:creationId xmlns:a16="http://schemas.microsoft.com/office/drawing/2014/main" id="{DD411053-CAFE-4327-11EA-1F675BD15353}"/>
                </a:ext>
              </a:extLst>
            </p:cNvPr>
            <p:cNvSpPr txBox="1"/>
            <p:nvPr/>
          </p:nvSpPr>
          <p:spPr>
            <a:xfrm>
              <a:off x="1454838" y="3296825"/>
              <a:ext cx="41184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Fair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7" name="Picture 2" descr="Boardroom outline">
            <a:extLst>
              <a:ext uri="{FF2B5EF4-FFF2-40B4-BE49-F238E27FC236}">
                <a16:creationId xmlns:a16="http://schemas.microsoft.com/office/drawing/2014/main" id="{B2134400-E20C-AD0D-A72F-737193B4BA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77286" y="2595435"/>
            <a:ext cx="2035393" cy="203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2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173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97"/>
          <p:cNvSpPr/>
          <p:nvPr/>
        </p:nvSpPr>
        <p:spPr>
          <a:xfrm>
            <a:off x="0" y="0"/>
            <a:ext cx="2860800" cy="5143500"/>
          </a:xfrm>
          <a:prstGeom prst="rect">
            <a:avLst/>
          </a:prstGeom>
          <a:solidFill>
            <a:srgbClr val="7224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97"/>
          <p:cNvSpPr txBox="1">
            <a:spLocks noGrp="1"/>
          </p:cNvSpPr>
          <p:nvPr>
            <p:ph type="title"/>
          </p:nvPr>
        </p:nvSpPr>
        <p:spPr>
          <a:xfrm>
            <a:off x="342900" y="1656025"/>
            <a:ext cx="2286000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35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Giving</a:t>
            </a:r>
            <a:br>
              <a:rPr lang="en-US" sz="35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35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Feedback</a:t>
            </a:r>
            <a:endParaRPr sz="3500" dirty="0">
              <a:solidFill>
                <a:schemeClr val="lt1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751" name="Google Shape;751;p97"/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3" name="Google Shape;753;p97"/>
          <p:cNvGrpSpPr/>
          <p:nvPr/>
        </p:nvGrpSpPr>
        <p:grpSpPr>
          <a:xfrm>
            <a:off x="3200404" y="1068719"/>
            <a:ext cx="4660784" cy="827063"/>
            <a:chOff x="912454" y="2184287"/>
            <a:chExt cx="4660784" cy="827063"/>
          </a:xfrm>
        </p:grpSpPr>
        <p:grpSp>
          <p:nvGrpSpPr>
            <p:cNvPr id="754" name="Google Shape;754;p97"/>
            <p:cNvGrpSpPr/>
            <p:nvPr/>
          </p:nvGrpSpPr>
          <p:grpSpPr>
            <a:xfrm>
              <a:off x="912454" y="2184287"/>
              <a:ext cx="502360" cy="502301"/>
              <a:chOff x="851598" y="2267869"/>
              <a:chExt cx="588588" cy="588588"/>
            </a:xfrm>
          </p:grpSpPr>
          <p:sp>
            <p:nvSpPr>
              <p:cNvPr id="755" name="Google Shape;755;p97"/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56" name="Google Shape;756;p97"/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57" name="Google Shape;757;p97"/>
            <p:cNvSpPr txBox="1"/>
            <p:nvPr/>
          </p:nvSpPr>
          <p:spPr>
            <a:xfrm>
              <a:off x="1454838" y="2210950"/>
              <a:ext cx="41184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Coach and encourage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58" name="Google Shape;758;p97"/>
          <p:cNvGrpSpPr/>
          <p:nvPr/>
        </p:nvGrpSpPr>
        <p:grpSpPr>
          <a:xfrm>
            <a:off x="3200404" y="2260431"/>
            <a:ext cx="5759179" cy="827063"/>
            <a:chOff x="912454" y="3270162"/>
            <a:chExt cx="5759179" cy="827063"/>
          </a:xfrm>
        </p:grpSpPr>
        <p:grpSp>
          <p:nvGrpSpPr>
            <p:cNvPr id="759" name="Google Shape;759;p97"/>
            <p:cNvGrpSpPr/>
            <p:nvPr/>
          </p:nvGrpSpPr>
          <p:grpSpPr>
            <a:xfrm>
              <a:off x="912454" y="3270162"/>
              <a:ext cx="502360" cy="502301"/>
              <a:chOff x="851598" y="2267869"/>
              <a:chExt cx="588588" cy="588588"/>
            </a:xfrm>
          </p:grpSpPr>
          <p:sp>
            <p:nvSpPr>
              <p:cNvPr id="760" name="Google Shape;760;p97"/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61" name="Google Shape;761;p97"/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62" name="Google Shape;762;p97"/>
            <p:cNvSpPr txBox="1"/>
            <p:nvPr/>
          </p:nvSpPr>
          <p:spPr>
            <a:xfrm>
              <a:off x="1454837" y="3296825"/>
              <a:ext cx="5216796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Nothing constructive about criticism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" name="Google Shape;758;p97">
            <a:extLst>
              <a:ext uri="{FF2B5EF4-FFF2-40B4-BE49-F238E27FC236}">
                <a16:creationId xmlns:a16="http://schemas.microsoft.com/office/drawing/2014/main" id="{825AA88D-D18F-6DC0-C018-D0FCE0C261F6}"/>
              </a:ext>
            </a:extLst>
          </p:cNvPr>
          <p:cNvGrpSpPr/>
          <p:nvPr/>
        </p:nvGrpSpPr>
        <p:grpSpPr>
          <a:xfrm>
            <a:off x="3200404" y="3425480"/>
            <a:ext cx="4660784" cy="827063"/>
            <a:chOff x="912454" y="3270162"/>
            <a:chExt cx="4660784" cy="827063"/>
          </a:xfrm>
        </p:grpSpPr>
        <p:grpSp>
          <p:nvGrpSpPr>
            <p:cNvPr id="18" name="Google Shape;759;p97">
              <a:extLst>
                <a:ext uri="{FF2B5EF4-FFF2-40B4-BE49-F238E27FC236}">
                  <a16:creationId xmlns:a16="http://schemas.microsoft.com/office/drawing/2014/main" id="{ADD588FF-FC57-8308-5CB8-0232C6668118}"/>
                </a:ext>
              </a:extLst>
            </p:cNvPr>
            <p:cNvGrpSpPr/>
            <p:nvPr/>
          </p:nvGrpSpPr>
          <p:grpSpPr>
            <a:xfrm>
              <a:off x="912454" y="3270162"/>
              <a:ext cx="502360" cy="502301"/>
              <a:chOff x="851598" y="2267869"/>
              <a:chExt cx="588588" cy="588588"/>
            </a:xfrm>
          </p:grpSpPr>
          <p:sp>
            <p:nvSpPr>
              <p:cNvPr id="20" name="Google Shape;760;p97">
                <a:extLst>
                  <a:ext uri="{FF2B5EF4-FFF2-40B4-BE49-F238E27FC236}">
                    <a16:creationId xmlns:a16="http://schemas.microsoft.com/office/drawing/2014/main" id="{C7C64558-7B42-2A95-6469-441A8B816C7A}"/>
                  </a:ext>
                </a:extLst>
              </p:cNvPr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1" name="Google Shape;761;p97">
                <a:extLst>
                  <a:ext uri="{FF2B5EF4-FFF2-40B4-BE49-F238E27FC236}">
                    <a16:creationId xmlns:a16="http://schemas.microsoft.com/office/drawing/2014/main" id="{B66F3AE5-A110-B423-E104-0019B7E6D78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762;p97">
              <a:extLst>
                <a:ext uri="{FF2B5EF4-FFF2-40B4-BE49-F238E27FC236}">
                  <a16:creationId xmlns:a16="http://schemas.microsoft.com/office/drawing/2014/main" id="{165C03E4-D30D-5A46-48BD-907B1363448A}"/>
                </a:ext>
              </a:extLst>
            </p:cNvPr>
            <p:cNvSpPr txBox="1"/>
            <p:nvPr/>
          </p:nvSpPr>
          <p:spPr>
            <a:xfrm>
              <a:off x="1454838" y="3296825"/>
              <a:ext cx="41184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Avoidance is contagious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" name="Picture 2" descr="Boardroom outline">
            <a:extLst>
              <a:ext uri="{FF2B5EF4-FFF2-40B4-BE49-F238E27FC236}">
                <a16:creationId xmlns:a16="http://schemas.microsoft.com/office/drawing/2014/main" id="{5E545B4C-543B-9C04-D2BF-A52C715502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77286" y="2595435"/>
            <a:ext cx="2035393" cy="203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0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173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97"/>
          <p:cNvSpPr/>
          <p:nvPr/>
        </p:nvSpPr>
        <p:spPr>
          <a:xfrm>
            <a:off x="0" y="0"/>
            <a:ext cx="2860800" cy="5143500"/>
          </a:xfrm>
          <a:prstGeom prst="rect">
            <a:avLst/>
          </a:prstGeom>
          <a:solidFill>
            <a:srgbClr val="7224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97"/>
          <p:cNvSpPr txBox="1">
            <a:spLocks noGrp="1"/>
          </p:cNvSpPr>
          <p:nvPr>
            <p:ph type="title"/>
          </p:nvPr>
        </p:nvSpPr>
        <p:spPr>
          <a:xfrm>
            <a:off x="342900" y="1656025"/>
            <a:ext cx="2286000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35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Giving</a:t>
            </a:r>
            <a:br>
              <a:rPr lang="en-US" sz="35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35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Feedback</a:t>
            </a:r>
            <a:endParaRPr sz="3500" dirty="0">
              <a:solidFill>
                <a:schemeClr val="lt1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751" name="Google Shape;751;p97"/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3" name="Google Shape;753;p97"/>
          <p:cNvGrpSpPr/>
          <p:nvPr/>
        </p:nvGrpSpPr>
        <p:grpSpPr>
          <a:xfrm>
            <a:off x="3200404" y="1068719"/>
            <a:ext cx="4660784" cy="827063"/>
            <a:chOff x="912454" y="2184287"/>
            <a:chExt cx="4660784" cy="827063"/>
          </a:xfrm>
        </p:grpSpPr>
        <p:grpSp>
          <p:nvGrpSpPr>
            <p:cNvPr id="754" name="Google Shape;754;p97"/>
            <p:cNvGrpSpPr/>
            <p:nvPr/>
          </p:nvGrpSpPr>
          <p:grpSpPr>
            <a:xfrm>
              <a:off x="912454" y="2184287"/>
              <a:ext cx="502360" cy="502301"/>
              <a:chOff x="851598" y="2267869"/>
              <a:chExt cx="588588" cy="588588"/>
            </a:xfrm>
          </p:grpSpPr>
          <p:sp>
            <p:nvSpPr>
              <p:cNvPr id="755" name="Google Shape;755;p97"/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56" name="Google Shape;756;p97"/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57" name="Google Shape;757;p97"/>
            <p:cNvSpPr txBox="1"/>
            <p:nvPr/>
          </p:nvSpPr>
          <p:spPr>
            <a:xfrm>
              <a:off x="1454838" y="2210950"/>
              <a:ext cx="41184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Own the feedback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58" name="Google Shape;758;p97"/>
          <p:cNvGrpSpPr/>
          <p:nvPr/>
        </p:nvGrpSpPr>
        <p:grpSpPr>
          <a:xfrm>
            <a:off x="3200404" y="2260431"/>
            <a:ext cx="4660784" cy="827063"/>
            <a:chOff x="912454" y="3270162"/>
            <a:chExt cx="4660784" cy="827063"/>
          </a:xfrm>
        </p:grpSpPr>
        <p:grpSp>
          <p:nvGrpSpPr>
            <p:cNvPr id="759" name="Google Shape;759;p97"/>
            <p:cNvGrpSpPr/>
            <p:nvPr/>
          </p:nvGrpSpPr>
          <p:grpSpPr>
            <a:xfrm>
              <a:off x="912454" y="3270162"/>
              <a:ext cx="502360" cy="502301"/>
              <a:chOff x="851598" y="2267869"/>
              <a:chExt cx="588588" cy="588588"/>
            </a:xfrm>
          </p:grpSpPr>
          <p:sp>
            <p:nvSpPr>
              <p:cNvPr id="760" name="Google Shape;760;p97"/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61" name="Google Shape;761;p97"/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62" name="Google Shape;762;p97"/>
            <p:cNvSpPr txBox="1"/>
            <p:nvPr/>
          </p:nvSpPr>
          <p:spPr>
            <a:xfrm>
              <a:off x="1454838" y="3296825"/>
              <a:ext cx="41184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Mindful of emotions 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" name="Google Shape;758;p97">
            <a:extLst>
              <a:ext uri="{FF2B5EF4-FFF2-40B4-BE49-F238E27FC236}">
                <a16:creationId xmlns:a16="http://schemas.microsoft.com/office/drawing/2014/main" id="{825AA88D-D18F-6DC0-C018-D0FCE0C261F6}"/>
              </a:ext>
            </a:extLst>
          </p:cNvPr>
          <p:cNvGrpSpPr/>
          <p:nvPr/>
        </p:nvGrpSpPr>
        <p:grpSpPr>
          <a:xfrm>
            <a:off x="3200404" y="3425480"/>
            <a:ext cx="4660784" cy="827063"/>
            <a:chOff x="912454" y="3270162"/>
            <a:chExt cx="4660784" cy="827063"/>
          </a:xfrm>
        </p:grpSpPr>
        <p:grpSp>
          <p:nvGrpSpPr>
            <p:cNvPr id="18" name="Google Shape;759;p97">
              <a:extLst>
                <a:ext uri="{FF2B5EF4-FFF2-40B4-BE49-F238E27FC236}">
                  <a16:creationId xmlns:a16="http://schemas.microsoft.com/office/drawing/2014/main" id="{ADD588FF-FC57-8308-5CB8-0232C6668118}"/>
                </a:ext>
              </a:extLst>
            </p:cNvPr>
            <p:cNvGrpSpPr/>
            <p:nvPr/>
          </p:nvGrpSpPr>
          <p:grpSpPr>
            <a:xfrm>
              <a:off x="912454" y="3270162"/>
              <a:ext cx="502360" cy="502301"/>
              <a:chOff x="851598" y="2267869"/>
              <a:chExt cx="588588" cy="588588"/>
            </a:xfrm>
          </p:grpSpPr>
          <p:sp>
            <p:nvSpPr>
              <p:cNvPr id="20" name="Google Shape;760;p97">
                <a:extLst>
                  <a:ext uri="{FF2B5EF4-FFF2-40B4-BE49-F238E27FC236}">
                    <a16:creationId xmlns:a16="http://schemas.microsoft.com/office/drawing/2014/main" id="{C7C64558-7B42-2A95-6469-441A8B816C7A}"/>
                  </a:ext>
                </a:extLst>
              </p:cNvPr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1" name="Google Shape;761;p97">
                <a:extLst>
                  <a:ext uri="{FF2B5EF4-FFF2-40B4-BE49-F238E27FC236}">
                    <a16:creationId xmlns:a16="http://schemas.microsoft.com/office/drawing/2014/main" id="{B66F3AE5-A110-B423-E104-0019B7E6D78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762;p97">
              <a:extLst>
                <a:ext uri="{FF2B5EF4-FFF2-40B4-BE49-F238E27FC236}">
                  <a16:creationId xmlns:a16="http://schemas.microsoft.com/office/drawing/2014/main" id="{165C03E4-D30D-5A46-48BD-907B1363448A}"/>
                </a:ext>
              </a:extLst>
            </p:cNvPr>
            <p:cNvSpPr txBox="1"/>
            <p:nvPr/>
          </p:nvSpPr>
          <p:spPr>
            <a:xfrm>
              <a:off x="1454838" y="3296825"/>
              <a:ext cx="41184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Open to ideas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" name="Picture 2" descr="Boardroom outline">
            <a:extLst>
              <a:ext uri="{FF2B5EF4-FFF2-40B4-BE49-F238E27FC236}">
                <a16:creationId xmlns:a16="http://schemas.microsoft.com/office/drawing/2014/main" id="{5E545B4C-543B-9C04-D2BF-A52C715502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77286" y="2595435"/>
            <a:ext cx="2035393" cy="203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2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173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97"/>
          <p:cNvSpPr/>
          <p:nvPr/>
        </p:nvSpPr>
        <p:spPr>
          <a:xfrm>
            <a:off x="0" y="0"/>
            <a:ext cx="2860800" cy="5143500"/>
          </a:xfrm>
          <a:prstGeom prst="rect">
            <a:avLst/>
          </a:prstGeom>
          <a:solidFill>
            <a:srgbClr val="7224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97"/>
          <p:cNvSpPr txBox="1">
            <a:spLocks noGrp="1"/>
          </p:cNvSpPr>
          <p:nvPr>
            <p:ph type="title"/>
          </p:nvPr>
        </p:nvSpPr>
        <p:spPr>
          <a:xfrm>
            <a:off x="342900" y="1656025"/>
            <a:ext cx="2286000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3500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Reviews</a:t>
            </a:r>
            <a:endParaRPr sz="3500" dirty="0">
              <a:solidFill>
                <a:srgbClr val="FFFF00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751" name="Google Shape;751;p97"/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3" name="Google Shape;753;p97"/>
          <p:cNvGrpSpPr/>
          <p:nvPr/>
        </p:nvGrpSpPr>
        <p:grpSpPr>
          <a:xfrm>
            <a:off x="3200404" y="597890"/>
            <a:ext cx="4660784" cy="827063"/>
            <a:chOff x="912454" y="2184287"/>
            <a:chExt cx="4660784" cy="827063"/>
          </a:xfrm>
        </p:grpSpPr>
        <p:grpSp>
          <p:nvGrpSpPr>
            <p:cNvPr id="754" name="Google Shape;754;p97"/>
            <p:cNvGrpSpPr/>
            <p:nvPr/>
          </p:nvGrpSpPr>
          <p:grpSpPr>
            <a:xfrm>
              <a:off x="912454" y="2184287"/>
              <a:ext cx="502360" cy="502301"/>
              <a:chOff x="851598" y="2267869"/>
              <a:chExt cx="588588" cy="588588"/>
            </a:xfrm>
          </p:grpSpPr>
          <p:sp>
            <p:nvSpPr>
              <p:cNvPr id="755" name="Google Shape;755;p97"/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56" name="Google Shape;756;p97"/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57" name="Google Shape;757;p97"/>
            <p:cNvSpPr txBox="1"/>
            <p:nvPr/>
          </p:nvSpPr>
          <p:spPr>
            <a:xfrm>
              <a:off x="1454838" y="2210950"/>
              <a:ext cx="41184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Think: outcome 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58" name="Google Shape;758;p97"/>
          <p:cNvGrpSpPr/>
          <p:nvPr/>
        </p:nvGrpSpPr>
        <p:grpSpPr>
          <a:xfrm>
            <a:off x="3231140" y="1673081"/>
            <a:ext cx="4660784" cy="827063"/>
            <a:chOff x="912454" y="3270162"/>
            <a:chExt cx="4660784" cy="827063"/>
          </a:xfrm>
        </p:grpSpPr>
        <p:grpSp>
          <p:nvGrpSpPr>
            <p:cNvPr id="759" name="Google Shape;759;p97"/>
            <p:cNvGrpSpPr/>
            <p:nvPr/>
          </p:nvGrpSpPr>
          <p:grpSpPr>
            <a:xfrm>
              <a:off x="912454" y="3270162"/>
              <a:ext cx="502360" cy="502301"/>
              <a:chOff x="851598" y="2267869"/>
              <a:chExt cx="588588" cy="588588"/>
            </a:xfrm>
          </p:grpSpPr>
          <p:sp>
            <p:nvSpPr>
              <p:cNvPr id="760" name="Google Shape;760;p97"/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61" name="Google Shape;761;p97"/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62" name="Google Shape;762;p97"/>
            <p:cNvSpPr txBox="1"/>
            <p:nvPr/>
          </p:nvSpPr>
          <p:spPr>
            <a:xfrm>
              <a:off x="1454838" y="3296825"/>
              <a:ext cx="41184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Neutral</a:t>
              </a:r>
              <a:r>
                <a:rPr lang="en-US" sz="20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site</a:t>
              </a:r>
              <a:endParaRPr sz="2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" name="Google Shape;758;p97">
            <a:extLst>
              <a:ext uri="{FF2B5EF4-FFF2-40B4-BE49-F238E27FC236}">
                <a16:creationId xmlns:a16="http://schemas.microsoft.com/office/drawing/2014/main" id="{825AA88D-D18F-6DC0-C018-D0FCE0C261F6}"/>
              </a:ext>
            </a:extLst>
          </p:cNvPr>
          <p:cNvGrpSpPr/>
          <p:nvPr/>
        </p:nvGrpSpPr>
        <p:grpSpPr>
          <a:xfrm>
            <a:off x="3200404" y="3702438"/>
            <a:ext cx="4660784" cy="827063"/>
            <a:chOff x="912454" y="3270162"/>
            <a:chExt cx="4660784" cy="827063"/>
          </a:xfrm>
        </p:grpSpPr>
        <p:grpSp>
          <p:nvGrpSpPr>
            <p:cNvPr id="18" name="Google Shape;759;p97">
              <a:extLst>
                <a:ext uri="{FF2B5EF4-FFF2-40B4-BE49-F238E27FC236}">
                  <a16:creationId xmlns:a16="http://schemas.microsoft.com/office/drawing/2014/main" id="{ADD588FF-FC57-8308-5CB8-0232C6668118}"/>
                </a:ext>
              </a:extLst>
            </p:cNvPr>
            <p:cNvGrpSpPr/>
            <p:nvPr/>
          </p:nvGrpSpPr>
          <p:grpSpPr>
            <a:xfrm>
              <a:off x="912454" y="3270162"/>
              <a:ext cx="502360" cy="502301"/>
              <a:chOff x="851598" y="2267869"/>
              <a:chExt cx="588588" cy="588588"/>
            </a:xfrm>
          </p:grpSpPr>
          <p:sp>
            <p:nvSpPr>
              <p:cNvPr id="20" name="Google Shape;760;p97">
                <a:extLst>
                  <a:ext uri="{FF2B5EF4-FFF2-40B4-BE49-F238E27FC236}">
                    <a16:creationId xmlns:a16="http://schemas.microsoft.com/office/drawing/2014/main" id="{C7C64558-7B42-2A95-6469-441A8B816C7A}"/>
                  </a:ext>
                </a:extLst>
              </p:cNvPr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1" name="Google Shape;761;p97">
                <a:extLst>
                  <a:ext uri="{FF2B5EF4-FFF2-40B4-BE49-F238E27FC236}">
                    <a16:creationId xmlns:a16="http://schemas.microsoft.com/office/drawing/2014/main" id="{B66F3AE5-A110-B423-E104-0019B7E6D78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762;p97">
              <a:extLst>
                <a:ext uri="{FF2B5EF4-FFF2-40B4-BE49-F238E27FC236}">
                  <a16:creationId xmlns:a16="http://schemas.microsoft.com/office/drawing/2014/main" id="{165C03E4-D30D-5A46-48BD-907B1363448A}"/>
                </a:ext>
              </a:extLst>
            </p:cNvPr>
            <p:cNvSpPr txBox="1"/>
            <p:nvPr/>
          </p:nvSpPr>
          <p:spPr>
            <a:xfrm>
              <a:off x="1454838" y="3296825"/>
              <a:ext cx="41184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Specific appreciation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" name="Google Shape;758;p97">
            <a:extLst>
              <a:ext uri="{FF2B5EF4-FFF2-40B4-BE49-F238E27FC236}">
                <a16:creationId xmlns:a16="http://schemas.microsoft.com/office/drawing/2014/main" id="{81BF8387-7C2F-B7F5-166C-0FB55467EA3F}"/>
              </a:ext>
            </a:extLst>
          </p:cNvPr>
          <p:cNvGrpSpPr/>
          <p:nvPr/>
        </p:nvGrpSpPr>
        <p:grpSpPr>
          <a:xfrm>
            <a:off x="3231140" y="2694458"/>
            <a:ext cx="4660784" cy="827063"/>
            <a:chOff x="912454" y="3270162"/>
            <a:chExt cx="4660784" cy="827063"/>
          </a:xfrm>
        </p:grpSpPr>
        <p:grpSp>
          <p:nvGrpSpPr>
            <p:cNvPr id="3" name="Google Shape;759;p97">
              <a:extLst>
                <a:ext uri="{FF2B5EF4-FFF2-40B4-BE49-F238E27FC236}">
                  <a16:creationId xmlns:a16="http://schemas.microsoft.com/office/drawing/2014/main" id="{50A94B50-E354-CF40-D473-058F5EF81B28}"/>
                </a:ext>
              </a:extLst>
            </p:cNvPr>
            <p:cNvGrpSpPr/>
            <p:nvPr/>
          </p:nvGrpSpPr>
          <p:grpSpPr>
            <a:xfrm>
              <a:off x="912454" y="3270162"/>
              <a:ext cx="502360" cy="502301"/>
              <a:chOff x="851598" y="2267869"/>
              <a:chExt cx="588588" cy="588588"/>
            </a:xfrm>
          </p:grpSpPr>
          <p:sp>
            <p:nvSpPr>
              <p:cNvPr id="5" name="Google Shape;760;p97">
                <a:extLst>
                  <a:ext uri="{FF2B5EF4-FFF2-40B4-BE49-F238E27FC236}">
                    <a16:creationId xmlns:a16="http://schemas.microsoft.com/office/drawing/2014/main" id="{A9976DB1-D4AE-70FF-CA35-D94BA31FBD19}"/>
                  </a:ext>
                </a:extLst>
              </p:cNvPr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" name="Google Shape;761;p97">
                <a:extLst>
                  <a:ext uri="{FF2B5EF4-FFF2-40B4-BE49-F238E27FC236}">
                    <a16:creationId xmlns:a16="http://schemas.microsoft.com/office/drawing/2014/main" id="{F38A8BA4-483E-6CD9-829E-15C047A6E49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" name="Google Shape;762;p97">
              <a:extLst>
                <a:ext uri="{FF2B5EF4-FFF2-40B4-BE49-F238E27FC236}">
                  <a16:creationId xmlns:a16="http://schemas.microsoft.com/office/drawing/2014/main" id="{DD411053-CAFE-4327-11EA-1F675BD15353}"/>
                </a:ext>
              </a:extLst>
            </p:cNvPr>
            <p:cNvSpPr txBox="1"/>
            <p:nvPr/>
          </p:nvSpPr>
          <p:spPr>
            <a:xfrm>
              <a:off x="1454838" y="3296825"/>
              <a:ext cx="41184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Reviews create anxiety</a:t>
              </a:r>
              <a:endParaRPr sz="2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7" name="Picture 2" descr="Rating 3 Star with solid fill">
            <a:extLst>
              <a:ext uri="{FF2B5EF4-FFF2-40B4-BE49-F238E27FC236}">
                <a16:creationId xmlns:a16="http://schemas.microsoft.com/office/drawing/2014/main" id="{DBEC5764-5853-CB9A-C88F-1E0188DABF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77286" y="2595435"/>
            <a:ext cx="2035393" cy="2035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173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97"/>
          <p:cNvSpPr/>
          <p:nvPr/>
        </p:nvSpPr>
        <p:spPr>
          <a:xfrm>
            <a:off x="0" y="0"/>
            <a:ext cx="2860800" cy="5143500"/>
          </a:xfrm>
          <a:prstGeom prst="rect">
            <a:avLst/>
          </a:prstGeom>
          <a:solidFill>
            <a:srgbClr val="7224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97"/>
          <p:cNvSpPr txBox="1">
            <a:spLocks noGrp="1"/>
          </p:cNvSpPr>
          <p:nvPr>
            <p:ph type="title"/>
          </p:nvPr>
        </p:nvSpPr>
        <p:spPr>
          <a:xfrm>
            <a:off x="342900" y="1656025"/>
            <a:ext cx="2286000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3500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Reviews</a:t>
            </a:r>
            <a:endParaRPr sz="3500" dirty="0">
              <a:solidFill>
                <a:srgbClr val="FFFF00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751" name="Google Shape;751;p97"/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3" name="Google Shape;753;p97"/>
          <p:cNvGrpSpPr/>
          <p:nvPr/>
        </p:nvGrpSpPr>
        <p:grpSpPr>
          <a:xfrm>
            <a:off x="3200404" y="597890"/>
            <a:ext cx="4660784" cy="827063"/>
            <a:chOff x="912454" y="2184287"/>
            <a:chExt cx="4660784" cy="827063"/>
          </a:xfrm>
        </p:grpSpPr>
        <p:grpSp>
          <p:nvGrpSpPr>
            <p:cNvPr id="754" name="Google Shape;754;p97"/>
            <p:cNvGrpSpPr/>
            <p:nvPr/>
          </p:nvGrpSpPr>
          <p:grpSpPr>
            <a:xfrm>
              <a:off x="912454" y="2184287"/>
              <a:ext cx="502360" cy="502301"/>
              <a:chOff x="851598" y="2267869"/>
              <a:chExt cx="588588" cy="588588"/>
            </a:xfrm>
          </p:grpSpPr>
          <p:sp>
            <p:nvSpPr>
              <p:cNvPr id="755" name="Google Shape;755;p97"/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56" name="Google Shape;756;p97"/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57" name="Google Shape;757;p97"/>
            <p:cNvSpPr txBox="1"/>
            <p:nvPr/>
          </p:nvSpPr>
          <p:spPr>
            <a:xfrm>
              <a:off x="1454838" y="2210950"/>
              <a:ext cx="41184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No surprises!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58" name="Google Shape;758;p97"/>
          <p:cNvGrpSpPr/>
          <p:nvPr/>
        </p:nvGrpSpPr>
        <p:grpSpPr>
          <a:xfrm>
            <a:off x="3231140" y="1673081"/>
            <a:ext cx="4660784" cy="827063"/>
            <a:chOff x="912454" y="3270162"/>
            <a:chExt cx="4660784" cy="827063"/>
          </a:xfrm>
        </p:grpSpPr>
        <p:grpSp>
          <p:nvGrpSpPr>
            <p:cNvPr id="759" name="Google Shape;759;p97"/>
            <p:cNvGrpSpPr/>
            <p:nvPr/>
          </p:nvGrpSpPr>
          <p:grpSpPr>
            <a:xfrm>
              <a:off x="912454" y="3270162"/>
              <a:ext cx="502360" cy="502301"/>
              <a:chOff x="851598" y="2267869"/>
              <a:chExt cx="588588" cy="588588"/>
            </a:xfrm>
          </p:grpSpPr>
          <p:sp>
            <p:nvSpPr>
              <p:cNvPr id="760" name="Google Shape;760;p97"/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61" name="Google Shape;761;p97"/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62" name="Google Shape;762;p97"/>
            <p:cNvSpPr txBox="1"/>
            <p:nvPr/>
          </p:nvSpPr>
          <p:spPr>
            <a:xfrm>
              <a:off x="1454838" y="3296825"/>
              <a:ext cx="41184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Good – bad – good - plan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" name="Google Shape;758;p97">
            <a:extLst>
              <a:ext uri="{FF2B5EF4-FFF2-40B4-BE49-F238E27FC236}">
                <a16:creationId xmlns:a16="http://schemas.microsoft.com/office/drawing/2014/main" id="{825AA88D-D18F-6DC0-C018-D0FCE0C261F6}"/>
              </a:ext>
            </a:extLst>
          </p:cNvPr>
          <p:cNvGrpSpPr/>
          <p:nvPr/>
        </p:nvGrpSpPr>
        <p:grpSpPr>
          <a:xfrm>
            <a:off x="3200404" y="3702438"/>
            <a:ext cx="4660784" cy="827063"/>
            <a:chOff x="912454" y="3270162"/>
            <a:chExt cx="4660784" cy="827063"/>
          </a:xfrm>
        </p:grpSpPr>
        <p:grpSp>
          <p:nvGrpSpPr>
            <p:cNvPr id="18" name="Google Shape;759;p97">
              <a:extLst>
                <a:ext uri="{FF2B5EF4-FFF2-40B4-BE49-F238E27FC236}">
                  <a16:creationId xmlns:a16="http://schemas.microsoft.com/office/drawing/2014/main" id="{ADD588FF-FC57-8308-5CB8-0232C6668118}"/>
                </a:ext>
              </a:extLst>
            </p:cNvPr>
            <p:cNvGrpSpPr/>
            <p:nvPr/>
          </p:nvGrpSpPr>
          <p:grpSpPr>
            <a:xfrm>
              <a:off x="912454" y="3270162"/>
              <a:ext cx="502360" cy="502301"/>
              <a:chOff x="851598" y="2267869"/>
              <a:chExt cx="588588" cy="588588"/>
            </a:xfrm>
          </p:grpSpPr>
          <p:sp>
            <p:nvSpPr>
              <p:cNvPr id="20" name="Google Shape;760;p97">
                <a:extLst>
                  <a:ext uri="{FF2B5EF4-FFF2-40B4-BE49-F238E27FC236}">
                    <a16:creationId xmlns:a16="http://schemas.microsoft.com/office/drawing/2014/main" id="{C7C64558-7B42-2A95-6469-441A8B816C7A}"/>
                  </a:ext>
                </a:extLst>
              </p:cNvPr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1" name="Google Shape;761;p97">
                <a:extLst>
                  <a:ext uri="{FF2B5EF4-FFF2-40B4-BE49-F238E27FC236}">
                    <a16:creationId xmlns:a16="http://schemas.microsoft.com/office/drawing/2014/main" id="{B66F3AE5-A110-B423-E104-0019B7E6D78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762;p97">
              <a:extLst>
                <a:ext uri="{FF2B5EF4-FFF2-40B4-BE49-F238E27FC236}">
                  <a16:creationId xmlns:a16="http://schemas.microsoft.com/office/drawing/2014/main" id="{165C03E4-D30D-5A46-48BD-907B1363448A}"/>
                </a:ext>
              </a:extLst>
            </p:cNvPr>
            <p:cNvSpPr txBox="1"/>
            <p:nvPr/>
          </p:nvSpPr>
          <p:spPr>
            <a:xfrm>
              <a:off x="1454838" y="3296825"/>
              <a:ext cx="41184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Document and follow up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" name="Google Shape;758;p97">
            <a:extLst>
              <a:ext uri="{FF2B5EF4-FFF2-40B4-BE49-F238E27FC236}">
                <a16:creationId xmlns:a16="http://schemas.microsoft.com/office/drawing/2014/main" id="{81BF8387-7C2F-B7F5-166C-0FB55467EA3F}"/>
              </a:ext>
            </a:extLst>
          </p:cNvPr>
          <p:cNvGrpSpPr/>
          <p:nvPr/>
        </p:nvGrpSpPr>
        <p:grpSpPr>
          <a:xfrm>
            <a:off x="3231140" y="2694458"/>
            <a:ext cx="4660784" cy="827063"/>
            <a:chOff x="912454" y="3270162"/>
            <a:chExt cx="4660784" cy="827063"/>
          </a:xfrm>
        </p:grpSpPr>
        <p:grpSp>
          <p:nvGrpSpPr>
            <p:cNvPr id="3" name="Google Shape;759;p97">
              <a:extLst>
                <a:ext uri="{FF2B5EF4-FFF2-40B4-BE49-F238E27FC236}">
                  <a16:creationId xmlns:a16="http://schemas.microsoft.com/office/drawing/2014/main" id="{50A94B50-E354-CF40-D473-058F5EF81B28}"/>
                </a:ext>
              </a:extLst>
            </p:cNvPr>
            <p:cNvGrpSpPr/>
            <p:nvPr/>
          </p:nvGrpSpPr>
          <p:grpSpPr>
            <a:xfrm>
              <a:off x="912454" y="3270162"/>
              <a:ext cx="502360" cy="502301"/>
              <a:chOff x="851598" y="2267869"/>
              <a:chExt cx="588588" cy="588588"/>
            </a:xfrm>
          </p:grpSpPr>
          <p:sp>
            <p:nvSpPr>
              <p:cNvPr id="5" name="Google Shape;760;p97">
                <a:extLst>
                  <a:ext uri="{FF2B5EF4-FFF2-40B4-BE49-F238E27FC236}">
                    <a16:creationId xmlns:a16="http://schemas.microsoft.com/office/drawing/2014/main" id="{A9976DB1-D4AE-70FF-CA35-D94BA31FBD19}"/>
                  </a:ext>
                </a:extLst>
              </p:cNvPr>
              <p:cNvSpPr/>
              <p:nvPr/>
            </p:nvSpPr>
            <p:spPr>
              <a:xfrm>
                <a:off x="971800" y="2380575"/>
                <a:ext cx="355800" cy="35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" name="Google Shape;761;p97">
                <a:extLst>
                  <a:ext uri="{FF2B5EF4-FFF2-40B4-BE49-F238E27FC236}">
                    <a16:creationId xmlns:a16="http://schemas.microsoft.com/office/drawing/2014/main" id="{F38A8BA4-483E-6CD9-829E-15C047A6E49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580" t="19578" r="19574" b="19578"/>
              <a:stretch/>
            </p:blipFill>
            <p:spPr>
              <a:xfrm>
                <a:off x="851598" y="2267869"/>
                <a:ext cx="588588" cy="588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" name="Google Shape;762;p97">
              <a:extLst>
                <a:ext uri="{FF2B5EF4-FFF2-40B4-BE49-F238E27FC236}">
                  <a16:creationId xmlns:a16="http://schemas.microsoft.com/office/drawing/2014/main" id="{DD411053-CAFE-4327-11EA-1F675BD15353}"/>
                </a:ext>
              </a:extLst>
            </p:cNvPr>
            <p:cNvSpPr txBox="1"/>
            <p:nvPr/>
          </p:nvSpPr>
          <p:spPr>
            <a:xfrm>
              <a:off x="1454838" y="3296825"/>
              <a:ext cx="41184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Contentious? Ask for help!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7" name="Picture 2" descr="Rating 3 Star outline">
            <a:extLst>
              <a:ext uri="{FF2B5EF4-FFF2-40B4-BE49-F238E27FC236}">
                <a16:creationId xmlns:a16="http://schemas.microsoft.com/office/drawing/2014/main" id="{F943E18C-7DBB-F676-C340-6CA929BFE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77286" y="2595435"/>
            <a:ext cx="2035393" cy="203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4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Google Shape;813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103"/>
          <p:cNvSpPr txBox="1">
            <a:spLocks noGrp="1"/>
          </p:cNvSpPr>
          <p:nvPr>
            <p:ph type="title"/>
          </p:nvPr>
        </p:nvSpPr>
        <p:spPr>
          <a:xfrm>
            <a:off x="50" y="1346100"/>
            <a:ext cx="9144000" cy="24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4000" dirty="0">
                <a:solidFill>
                  <a:srgbClr val="FFFF00"/>
                </a:solidFill>
                <a:latin typeface="Roboto Thin"/>
                <a:ea typeface="Roboto Thin"/>
                <a:cs typeface="Roboto Thin"/>
                <a:sym typeface="Roboto Thin"/>
              </a:rPr>
              <a:t>Are you working with </a:t>
            </a:r>
            <a:br>
              <a:rPr lang="en-US" sz="4000" dirty="0">
                <a:solidFill>
                  <a:srgbClr val="FFFF00"/>
                </a:solidFill>
                <a:latin typeface="Roboto Thin"/>
                <a:ea typeface="Roboto Thin"/>
                <a:cs typeface="Roboto Thin"/>
                <a:sym typeface="Roboto Thin"/>
              </a:rPr>
            </a:br>
            <a:r>
              <a:rPr lang="en-US" sz="4000" dirty="0">
                <a:solidFill>
                  <a:srgbClr val="FFFF00"/>
                </a:solidFill>
                <a:latin typeface="Roboto Thin"/>
                <a:ea typeface="Roboto Thin"/>
                <a:cs typeface="Roboto Thin"/>
                <a:sym typeface="Roboto Thin"/>
              </a:rPr>
              <a:t>the right people?</a:t>
            </a:r>
            <a:endParaRPr sz="4000" dirty="0">
              <a:solidFill>
                <a:srgbClr val="FFFF00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815" name="Google Shape;815;p103"/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01433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02"/>
          <p:cNvSpPr txBox="1">
            <a:spLocks noGrp="1"/>
          </p:cNvSpPr>
          <p:nvPr>
            <p:ph type="title"/>
          </p:nvPr>
        </p:nvSpPr>
        <p:spPr>
          <a:xfrm>
            <a:off x="499169" y="365760"/>
            <a:ext cx="6080400" cy="59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Delegation is essential</a:t>
            </a:r>
            <a:endParaRPr sz="2800" dirty="0"/>
          </a:p>
        </p:txBody>
      </p:sp>
      <p:sp>
        <p:nvSpPr>
          <p:cNvPr id="805" name="Google Shape;805;p102"/>
          <p:cNvSpPr txBox="1">
            <a:spLocks noGrp="1"/>
          </p:cNvSpPr>
          <p:nvPr>
            <p:ph type="body" idx="1"/>
          </p:nvPr>
        </p:nvSpPr>
        <p:spPr>
          <a:xfrm>
            <a:off x="499169" y="1201738"/>
            <a:ext cx="6080400" cy="3777516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342900" algn="l" rtl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Delegate to empower 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 dumping – explain the “why”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Free up your time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 micromanaging 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Own it no matter what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342900" lvl="0" indent="-342900" algn="l" rtl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342900" lvl="0" indent="-342900" algn="l" rtl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06" name="Google Shape;806;p102"/>
          <p:cNvSpPr txBox="1">
            <a:spLocks noGrp="1"/>
          </p:cNvSpPr>
          <p:nvPr>
            <p:ph type="body" idx="2"/>
          </p:nvPr>
        </p:nvSpPr>
        <p:spPr>
          <a:xfrm>
            <a:off x="7134449" y="1201738"/>
            <a:ext cx="1737300" cy="329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7" name="Google Shape;807;p102"/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59</a:t>
            </a:fld>
            <a:endParaRPr/>
          </a:p>
        </p:txBody>
      </p:sp>
      <p:pic>
        <p:nvPicPr>
          <p:cNvPr id="3" name="Graphic 2" descr="Questions with solid fill">
            <a:extLst>
              <a:ext uri="{FF2B5EF4-FFF2-40B4-BE49-F238E27FC236}">
                <a16:creationId xmlns:a16="http://schemas.microsoft.com/office/drawing/2014/main" id="{74447146-594C-4B91-7742-84CCE1CD8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247908" y="1879205"/>
            <a:ext cx="1510382" cy="151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3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3292D9-153D-C5EB-DCE2-C0562E38B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355455" y="496288"/>
            <a:ext cx="4433090" cy="4433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52653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ooking through a window&#10;&#10;Description automatically generated">
            <a:extLst>
              <a:ext uri="{FF2B5EF4-FFF2-40B4-BE49-F238E27FC236}">
                <a16:creationId xmlns:a16="http://schemas.microsoft.com/office/drawing/2014/main" id="{8A0077AC-BA15-397E-0813-39D3974B7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934" y="0"/>
            <a:ext cx="502013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816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94"/>
          <p:cNvSpPr txBox="1">
            <a:spLocks noGrp="1"/>
          </p:cNvSpPr>
          <p:nvPr>
            <p:ph type="title"/>
          </p:nvPr>
        </p:nvSpPr>
        <p:spPr>
          <a:xfrm>
            <a:off x="981631" y="2087588"/>
            <a:ext cx="7355665" cy="968324"/>
          </a:xfr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Remember the traits of the worst boss you’ve ever had?</a:t>
            </a: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sp>
        <p:nvSpPr>
          <p:cNvPr id="710" name="Google Shape;710;p94"/>
          <p:cNvSpPr txBox="1">
            <a:spLocks noGrp="1"/>
          </p:cNvSpPr>
          <p:nvPr>
            <p:ph type="sldNum" idx="12"/>
          </p:nvPr>
        </p:nvSpPr>
        <p:spPr>
          <a:xfrm>
            <a:off x="511080" y="4804307"/>
            <a:ext cx="213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rt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mtClean="0"/>
              <a:pPr marL="0" lvl="0" indent="0" rtl="0"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t>61</a:t>
            </a:fld>
            <a:endParaRPr lang="en-US"/>
          </a:p>
        </p:txBody>
      </p:sp>
      <p:sp>
        <p:nvSpPr>
          <p:cNvPr id="708" name="Google Shape;708;p94"/>
          <p:cNvSpPr txBox="1">
            <a:spLocks noGrp="1"/>
          </p:cNvSpPr>
          <p:nvPr>
            <p:ph type="body" idx="1"/>
          </p:nvPr>
        </p:nvSpPr>
        <p:spPr>
          <a:xfrm>
            <a:off x="306872" y="1213133"/>
            <a:ext cx="4265128" cy="3333600"/>
          </a:xfr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rtl="0">
              <a:spcBef>
                <a:spcPts val="600"/>
              </a:spcBef>
              <a:spcAft>
                <a:spcPts val="1200"/>
              </a:spcAft>
            </a:pPr>
            <a:endParaRPr lang="en-US" sz="2400" dirty="0"/>
          </a:p>
          <a:p>
            <a:pPr marL="342900" lvl="0" indent="-342900" rtl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Placeholder 6" descr="Thumbs Down with solid fill">
            <a:extLst>
              <a:ext uri="{FF2B5EF4-FFF2-40B4-BE49-F238E27FC236}">
                <a16:creationId xmlns:a16="http://schemas.microsoft.com/office/drawing/2014/main" id="{7EB5498C-F074-E6E0-017A-0109651CE25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527" b="12527"/>
          <a:stretch/>
        </p:blipFill>
        <p:spPr>
          <a:xfrm>
            <a:off x="3321546" y="2251034"/>
            <a:ext cx="2951366" cy="2211954"/>
          </a:xfrm>
        </p:spPr>
      </p:pic>
    </p:spTree>
    <p:extLst>
      <p:ext uri="{BB962C8B-B14F-4D97-AF65-F5344CB8AC3E}">
        <p14:creationId xmlns:p14="http://schemas.microsoft.com/office/powerpoint/2010/main" val="35411852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>
          <a:extLst>
            <a:ext uri="{FF2B5EF4-FFF2-40B4-BE49-F238E27FC236}">
              <a16:creationId xmlns:a16="http://schemas.microsoft.com/office/drawing/2014/main" id="{6E8AA351-6869-25B1-EF4C-090A762FB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93">
            <a:extLst>
              <a:ext uri="{FF2B5EF4-FFF2-40B4-BE49-F238E27FC236}">
                <a16:creationId xmlns:a16="http://schemas.microsoft.com/office/drawing/2014/main" id="{DE9B4165-2A38-BF7B-1C77-D95A3F925A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93">
            <a:extLst>
              <a:ext uri="{FF2B5EF4-FFF2-40B4-BE49-F238E27FC236}">
                <a16:creationId xmlns:a16="http://schemas.microsoft.com/office/drawing/2014/main" id="{FC33C811-1280-BB7D-249B-A9703F0C7C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950" y="506971"/>
            <a:ext cx="79221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4400" dirty="0">
                <a:latin typeface="Roboto"/>
                <a:ea typeface="Roboto"/>
                <a:cs typeface="Roboto"/>
                <a:sym typeface="Roboto"/>
              </a:rPr>
              <a:t>What new Managers need</a:t>
            </a:r>
            <a:endParaRPr sz="4400" dirty="0"/>
          </a:p>
        </p:txBody>
      </p:sp>
      <p:pic>
        <p:nvPicPr>
          <p:cNvPr id="698" name="Google Shape;698;p93">
            <a:extLst>
              <a:ext uri="{FF2B5EF4-FFF2-40B4-BE49-F238E27FC236}">
                <a16:creationId xmlns:a16="http://schemas.microsoft.com/office/drawing/2014/main" id="{6CD63D64-1F15-BDA0-262B-EA191B42D8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93">
            <a:extLst>
              <a:ext uri="{FF2B5EF4-FFF2-40B4-BE49-F238E27FC236}">
                <a16:creationId xmlns:a16="http://schemas.microsoft.com/office/drawing/2014/main" id="{AB22D8A2-5E0B-04CB-1DAF-6AE3F4BC2F9E}"/>
              </a:ext>
            </a:extLst>
          </p:cNvPr>
          <p:cNvSpPr/>
          <p:nvPr/>
        </p:nvSpPr>
        <p:spPr>
          <a:xfrm>
            <a:off x="322638" y="1831025"/>
            <a:ext cx="2643600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300" dirty="0">
              <a:solidFill>
                <a:srgbClr val="72246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00" name="Google Shape;700;p93">
            <a:extLst>
              <a:ext uri="{FF2B5EF4-FFF2-40B4-BE49-F238E27FC236}">
                <a16:creationId xmlns:a16="http://schemas.microsoft.com/office/drawing/2014/main" id="{6D04446B-66E4-32F3-FD06-1AAF78A5B872}"/>
              </a:ext>
            </a:extLst>
          </p:cNvPr>
          <p:cNvSpPr/>
          <p:nvPr/>
        </p:nvSpPr>
        <p:spPr>
          <a:xfrm>
            <a:off x="3250204" y="1831030"/>
            <a:ext cx="2643600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700"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" name="Graphic 2" descr="Clock with solid fill">
            <a:extLst>
              <a:ext uri="{FF2B5EF4-FFF2-40B4-BE49-F238E27FC236}">
                <a16:creationId xmlns:a16="http://schemas.microsoft.com/office/drawing/2014/main" id="{B962AF2F-6BA4-E44B-C8A6-E9057B32B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9040" y="2046527"/>
            <a:ext cx="1610796" cy="1610796"/>
          </a:xfrm>
          <a:prstGeom prst="rect">
            <a:avLst/>
          </a:prstGeom>
        </p:spPr>
      </p:pic>
      <p:sp>
        <p:nvSpPr>
          <p:cNvPr id="701" name="Google Shape;701;p93">
            <a:extLst>
              <a:ext uri="{FF2B5EF4-FFF2-40B4-BE49-F238E27FC236}">
                <a16:creationId xmlns:a16="http://schemas.microsoft.com/office/drawing/2014/main" id="{09519E25-1FD3-7F57-F40E-62974B9E6D1A}"/>
              </a:ext>
            </a:extLst>
          </p:cNvPr>
          <p:cNvSpPr/>
          <p:nvPr/>
        </p:nvSpPr>
        <p:spPr>
          <a:xfrm>
            <a:off x="6177761" y="1831030"/>
            <a:ext cx="2643600" cy="204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300" dirty="0">
              <a:solidFill>
                <a:srgbClr val="72246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" name="Graphic 3" descr="Classroom outline">
            <a:extLst>
              <a:ext uri="{FF2B5EF4-FFF2-40B4-BE49-F238E27FC236}">
                <a16:creationId xmlns:a16="http://schemas.microsoft.com/office/drawing/2014/main" id="{C51A7F1A-B785-0070-3113-A88CFE2425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766602" y="2091971"/>
            <a:ext cx="1610796" cy="1610796"/>
          </a:xfrm>
          <a:prstGeom prst="rect">
            <a:avLst/>
          </a:prstGeom>
        </p:spPr>
      </p:pic>
      <p:pic>
        <p:nvPicPr>
          <p:cNvPr id="5" name="Graphic 4" descr="Sports Field with solid fill">
            <a:extLst>
              <a:ext uri="{FF2B5EF4-FFF2-40B4-BE49-F238E27FC236}">
                <a16:creationId xmlns:a16="http://schemas.microsoft.com/office/drawing/2014/main" id="{6984784C-9FEC-75E2-42ED-00E876515F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694163" y="2046527"/>
            <a:ext cx="1610796" cy="161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4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354-7B81-251E-13BB-7EB49EB32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Management mistakes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96BA7-2EE7-8F87-05DB-4ED17028E7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dirty="0"/>
              <a:t>Lack of growth (Peter Principle)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dirty="0"/>
              <a:t>Insecurity or fear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dirty="0"/>
              <a:t>Trust issues/micromanaging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dirty="0"/>
              <a:t>Being a ‘doer’ instead of manager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Graphic 4" descr="Warning with solid fill">
            <a:extLst>
              <a:ext uri="{FF2B5EF4-FFF2-40B4-BE49-F238E27FC236}">
                <a16:creationId xmlns:a16="http://schemas.microsoft.com/office/drawing/2014/main" id="{327F62B3-F494-F8AE-004C-1675B704C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8430" y="1507512"/>
            <a:ext cx="1886430" cy="188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1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248152-8B7F-4506-D2D4-BFFFA9DD1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More mistakes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23EE09-8286-EBC8-401C-199E3335E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dirty="0"/>
              <a:t>Lack of appreciation</a:t>
            </a:r>
          </a:p>
          <a:p>
            <a:pPr marL="228600" indent="0"/>
            <a:endParaRPr lang="en-US" sz="24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dirty="0"/>
              <a:t>Focusing on low performers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dirty="0"/>
              <a:t>Inaccessibility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dirty="0"/>
              <a:t>Balance isn’t valued</a:t>
            </a:r>
          </a:p>
        </p:txBody>
      </p:sp>
      <p:pic>
        <p:nvPicPr>
          <p:cNvPr id="7" name="Picture Placeholder 6" descr="Warning with solid fill">
            <a:extLst>
              <a:ext uri="{FF2B5EF4-FFF2-40B4-BE49-F238E27FC236}">
                <a16:creationId xmlns:a16="http://schemas.microsoft.com/office/drawing/2014/main" id="{801AB3CA-FD19-2C4F-E4FE-0971E96FA73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602" r="56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417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248152-8B7F-4506-D2D4-BFFFA9DD1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849" y="181344"/>
            <a:ext cx="3649800" cy="594300"/>
          </a:xfrm>
        </p:spPr>
        <p:txBody>
          <a:bodyPr/>
          <a:lstStyle/>
          <a:p>
            <a:r>
              <a:rPr lang="en-US" sz="2800" dirty="0"/>
              <a:t>More mistakes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23EE09-8286-EBC8-401C-199E3335E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977" y="1146363"/>
            <a:ext cx="4079671" cy="3394500"/>
          </a:xfrm>
        </p:spPr>
        <p:txBody>
          <a:bodyPr>
            <a:norm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dirty="0"/>
              <a:t>Your way is always best</a:t>
            </a:r>
          </a:p>
          <a:p>
            <a:pPr marL="228600" indent="0"/>
            <a:endParaRPr lang="en-US" sz="24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dirty="0"/>
              <a:t>Failing to delegate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dirty="0"/>
              <a:t>Avoidance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dirty="0"/>
              <a:t>Busy-ness disease</a:t>
            </a:r>
          </a:p>
        </p:txBody>
      </p:sp>
      <p:pic>
        <p:nvPicPr>
          <p:cNvPr id="7" name="Picture Placeholder 6" descr="Warning with solid fill">
            <a:extLst>
              <a:ext uri="{FF2B5EF4-FFF2-40B4-BE49-F238E27FC236}">
                <a16:creationId xmlns:a16="http://schemas.microsoft.com/office/drawing/2014/main" id="{801AB3CA-FD19-2C4F-E4FE-0971E96FA73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602" r="5602"/>
          <a:stretch>
            <a:fillRect/>
          </a:stretch>
        </p:blipFill>
        <p:spPr>
          <a:xfrm>
            <a:off x="4200" y="0"/>
            <a:ext cx="4567800" cy="5143500"/>
          </a:xfrm>
        </p:spPr>
      </p:pic>
    </p:spTree>
    <p:extLst>
      <p:ext uri="{BB962C8B-B14F-4D97-AF65-F5344CB8AC3E}">
        <p14:creationId xmlns:p14="http://schemas.microsoft.com/office/powerpoint/2010/main" val="253653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90"/>
          <p:cNvSpPr txBox="1">
            <a:spLocks noGrp="1"/>
          </p:cNvSpPr>
          <p:nvPr>
            <p:ph type="title"/>
          </p:nvPr>
        </p:nvSpPr>
        <p:spPr>
          <a:xfrm>
            <a:off x="342900" y="839475"/>
            <a:ext cx="8361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3800" dirty="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  <a:t>Application</a:t>
            </a:r>
            <a:endParaRPr sz="3800" dirty="0">
              <a:solidFill>
                <a:schemeClr val="lt1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grpSp>
        <p:nvGrpSpPr>
          <p:cNvPr id="662" name="Google Shape;662;p90"/>
          <p:cNvGrpSpPr/>
          <p:nvPr/>
        </p:nvGrpSpPr>
        <p:grpSpPr>
          <a:xfrm>
            <a:off x="1822275" y="1705125"/>
            <a:ext cx="5754181" cy="705900"/>
            <a:chOff x="3694025" y="743000"/>
            <a:chExt cx="5754181" cy="705900"/>
          </a:xfrm>
        </p:grpSpPr>
        <p:sp>
          <p:nvSpPr>
            <p:cNvPr id="663" name="Google Shape;663;p90"/>
            <p:cNvSpPr/>
            <p:nvPr/>
          </p:nvSpPr>
          <p:spPr>
            <a:xfrm>
              <a:off x="3694025" y="837500"/>
              <a:ext cx="611400" cy="611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00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64" name="Google Shape;664;p90"/>
            <p:cNvSpPr txBox="1"/>
            <p:nvPr/>
          </p:nvSpPr>
          <p:spPr>
            <a:xfrm>
              <a:off x="4387599" y="743000"/>
              <a:ext cx="5060607" cy="669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90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Where can your leadership grow?</a:t>
              </a:r>
              <a:endParaRPr sz="2400" dirty="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665" name="Google Shape;665;p90"/>
          <p:cNvGrpSpPr/>
          <p:nvPr/>
        </p:nvGrpSpPr>
        <p:grpSpPr>
          <a:xfrm>
            <a:off x="1822275" y="2661900"/>
            <a:ext cx="6038491" cy="705900"/>
            <a:chOff x="3694025" y="1958475"/>
            <a:chExt cx="6038491" cy="705900"/>
          </a:xfrm>
        </p:grpSpPr>
        <p:sp>
          <p:nvSpPr>
            <p:cNvPr id="666" name="Google Shape;666;p90"/>
            <p:cNvSpPr txBox="1"/>
            <p:nvPr/>
          </p:nvSpPr>
          <p:spPr>
            <a:xfrm>
              <a:off x="4387600" y="1958475"/>
              <a:ext cx="5344916" cy="669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90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What’s their appreciation language?</a:t>
              </a:r>
              <a:endParaRPr sz="24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67" name="Google Shape;667;p90"/>
            <p:cNvSpPr/>
            <p:nvPr/>
          </p:nvSpPr>
          <p:spPr>
            <a:xfrm>
              <a:off x="3694025" y="2052975"/>
              <a:ext cx="611400" cy="611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8" name="Google Shape;668;p90"/>
          <p:cNvGrpSpPr/>
          <p:nvPr/>
        </p:nvGrpSpPr>
        <p:grpSpPr>
          <a:xfrm>
            <a:off x="1822275" y="3714150"/>
            <a:ext cx="6882225" cy="705912"/>
            <a:chOff x="3694025" y="3094700"/>
            <a:chExt cx="6882225" cy="705912"/>
          </a:xfrm>
        </p:grpSpPr>
        <p:sp>
          <p:nvSpPr>
            <p:cNvPr id="669" name="Google Shape;669;p90"/>
            <p:cNvSpPr/>
            <p:nvPr/>
          </p:nvSpPr>
          <p:spPr>
            <a:xfrm>
              <a:off x="3694025" y="3189212"/>
              <a:ext cx="611400" cy="611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90"/>
            <p:cNvSpPr txBox="1"/>
            <p:nvPr/>
          </p:nvSpPr>
          <p:spPr>
            <a:xfrm>
              <a:off x="4387599" y="3094700"/>
              <a:ext cx="6188651" cy="669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90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How can you strengthen your influence?</a:t>
              </a:r>
              <a:endParaRPr sz="24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pic>
        <p:nvPicPr>
          <p:cNvPr id="671" name="Google Shape;671;p90"/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phic 2" descr="Plant outline">
            <a:extLst>
              <a:ext uri="{FF2B5EF4-FFF2-40B4-BE49-F238E27FC236}">
                <a16:creationId xmlns:a16="http://schemas.microsoft.com/office/drawing/2014/main" id="{1655B81F-A40B-559F-86BE-C3E70200F5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807050" y="1783912"/>
            <a:ext cx="641850" cy="641850"/>
          </a:xfrm>
          <a:prstGeom prst="rect">
            <a:avLst/>
          </a:prstGeom>
        </p:spPr>
      </p:pic>
      <p:pic>
        <p:nvPicPr>
          <p:cNvPr id="5" name="Graphic 4" descr="Clapping hands with solid fill">
            <a:extLst>
              <a:ext uri="{FF2B5EF4-FFF2-40B4-BE49-F238E27FC236}">
                <a16:creationId xmlns:a16="http://schemas.microsoft.com/office/drawing/2014/main" id="{A7B4268B-3DA5-16C3-BE13-91F17147C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807050" y="2741663"/>
            <a:ext cx="641850" cy="641850"/>
          </a:xfrm>
          <a:prstGeom prst="rect">
            <a:avLst/>
          </a:prstGeom>
        </p:spPr>
      </p:pic>
      <p:pic>
        <p:nvPicPr>
          <p:cNvPr id="7" name="Graphic 6" descr="Muscular arm with solid fill">
            <a:extLst>
              <a:ext uri="{FF2B5EF4-FFF2-40B4-BE49-F238E27FC236}">
                <a16:creationId xmlns:a16="http://schemas.microsoft.com/office/drawing/2014/main" id="{3E6ACF16-8492-DC9B-9AF6-C750B5B25F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807050" y="3808662"/>
            <a:ext cx="611401" cy="61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249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Google Shape;813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103"/>
          <p:cNvSpPr txBox="1">
            <a:spLocks noGrp="1"/>
          </p:cNvSpPr>
          <p:nvPr>
            <p:ph type="title"/>
          </p:nvPr>
        </p:nvSpPr>
        <p:spPr>
          <a:xfrm>
            <a:off x="50" y="1346100"/>
            <a:ext cx="9144000" cy="24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6500">
                <a:solidFill>
                  <a:schemeClr val="bg1">
                    <a:lumMod val="95000"/>
                  </a:schemeClr>
                </a:solidFill>
                <a:latin typeface="Roboto Thin"/>
                <a:ea typeface="Roboto Thin"/>
                <a:cs typeface="Roboto Thin"/>
                <a:sym typeface="Roboto Thin"/>
              </a:rPr>
              <a:t>Questions?</a:t>
            </a:r>
            <a:endParaRPr sz="4400" dirty="0">
              <a:solidFill>
                <a:schemeClr val="bg1">
                  <a:lumMod val="95000"/>
                </a:schemeClr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815" name="Google Shape;815;p103"/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1561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C5E80E-F79D-9257-0942-FC62BF7CE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69" y="295112"/>
            <a:ext cx="6080400" cy="594300"/>
          </a:xfrm>
        </p:spPr>
        <p:txBody>
          <a:bodyPr/>
          <a:lstStyle/>
          <a:p>
            <a:r>
              <a:rPr lang="en-US" sz="2400" dirty="0"/>
              <a:t>BLI-AICPA LEADERSHIP ACADEMY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C5D551-B881-C7E6-D999-F41C7846897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diagram of a leadership excellence&#10;&#10;Description automatically generated">
            <a:extLst>
              <a:ext uri="{FF2B5EF4-FFF2-40B4-BE49-F238E27FC236}">
                <a16:creationId xmlns:a16="http://schemas.microsoft.com/office/drawing/2014/main" id="{D56B0B1C-124C-91F6-A5F1-099EA56D9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1455" y="1201738"/>
            <a:ext cx="5348088" cy="35546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37B4F4-6C3F-C27D-E443-2766529FBBE6}"/>
              </a:ext>
            </a:extLst>
          </p:cNvPr>
          <p:cNvSpPr/>
          <p:nvPr/>
        </p:nvSpPr>
        <p:spPr>
          <a:xfrm>
            <a:off x="53788" y="4372215"/>
            <a:ext cx="172122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884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4947CA9-A196-6911-EB8E-AFD9966E6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44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89"/>
          <p:cNvSpPr txBox="1">
            <a:spLocks noGrp="1"/>
          </p:cNvSpPr>
          <p:nvPr>
            <p:ph type="title"/>
          </p:nvPr>
        </p:nvSpPr>
        <p:spPr>
          <a:xfrm>
            <a:off x="342900" y="839475"/>
            <a:ext cx="8361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3800" dirty="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  <a:t>Learning Objectives</a:t>
            </a:r>
            <a:endParaRPr sz="3800" dirty="0">
              <a:solidFill>
                <a:schemeClr val="lt1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grpSp>
        <p:nvGrpSpPr>
          <p:cNvPr id="645" name="Google Shape;645;p89"/>
          <p:cNvGrpSpPr/>
          <p:nvPr/>
        </p:nvGrpSpPr>
        <p:grpSpPr>
          <a:xfrm>
            <a:off x="1822275" y="1705125"/>
            <a:ext cx="6576373" cy="705900"/>
            <a:chOff x="3694025" y="743000"/>
            <a:chExt cx="6576373" cy="705900"/>
          </a:xfrm>
        </p:grpSpPr>
        <p:sp>
          <p:nvSpPr>
            <p:cNvPr id="646" name="Google Shape;646;p89"/>
            <p:cNvSpPr/>
            <p:nvPr/>
          </p:nvSpPr>
          <p:spPr>
            <a:xfrm>
              <a:off x="3694025" y="837500"/>
              <a:ext cx="611400" cy="611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300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1</a:t>
              </a:r>
              <a:endParaRPr sz="300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47" name="Google Shape;647;p89"/>
            <p:cNvSpPr txBox="1"/>
            <p:nvPr/>
          </p:nvSpPr>
          <p:spPr>
            <a:xfrm>
              <a:off x="4387599" y="743000"/>
              <a:ext cx="5882799" cy="669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90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Identify proven leadership principles</a:t>
              </a:r>
              <a:endParaRPr sz="2400" dirty="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648" name="Google Shape;648;p89"/>
          <p:cNvGrpSpPr/>
          <p:nvPr/>
        </p:nvGrpSpPr>
        <p:grpSpPr>
          <a:xfrm>
            <a:off x="1822275" y="2661900"/>
            <a:ext cx="6945944" cy="705900"/>
            <a:chOff x="3694025" y="1958475"/>
            <a:chExt cx="6945944" cy="705900"/>
          </a:xfrm>
        </p:grpSpPr>
        <p:sp>
          <p:nvSpPr>
            <p:cNvPr id="649" name="Google Shape;649;p89"/>
            <p:cNvSpPr txBox="1"/>
            <p:nvPr/>
          </p:nvSpPr>
          <p:spPr>
            <a:xfrm>
              <a:off x="4387599" y="1958475"/>
              <a:ext cx="6252370" cy="669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90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Distinguish ways to strengthen management</a:t>
              </a:r>
              <a:endParaRPr sz="24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50" name="Google Shape;650;p89"/>
            <p:cNvSpPr/>
            <p:nvPr/>
          </p:nvSpPr>
          <p:spPr>
            <a:xfrm>
              <a:off x="3694025" y="2052975"/>
              <a:ext cx="611400" cy="611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300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2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89"/>
          <p:cNvGrpSpPr/>
          <p:nvPr/>
        </p:nvGrpSpPr>
        <p:grpSpPr>
          <a:xfrm>
            <a:off x="1822275" y="3714150"/>
            <a:ext cx="7083519" cy="705912"/>
            <a:chOff x="3694025" y="3094700"/>
            <a:chExt cx="7083519" cy="705912"/>
          </a:xfrm>
        </p:grpSpPr>
        <p:sp>
          <p:nvSpPr>
            <p:cNvPr id="652" name="Google Shape;652;p89"/>
            <p:cNvSpPr/>
            <p:nvPr/>
          </p:nvSpPr>
          <p:spPr>
            <a:xfrm>
              <a:off x="3694025" y="3189212"/>
              <a:ext cx="611400" cy="611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300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3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9"/>
            <p:cNvSpPr txBox="1"/>
            <p:nvPr/>
          </p:nvSpPr>
          <p:spPr>
            <a:xfrm>
              <a:off x="4387599" y="3094700"/>
              <a:ext cx="6389945" cy="669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90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Recall how to grow as a leader and manager</a:t>
              </a:r>
              <a:endParaRPr sz="24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pic>
        <p:nvPicPr>
          <p:cNvPr id="654" name="Google Shape;654;p89"/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108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95"/>
          <p:cNvSpPr txBox="1">
            <a:spLocks noGrp="1"/>
          </p:cNvSpPr>
          <p:nvPr>
            <p:ph type="ctrTitle"/>
          </p:nvPr>
        </p:nvSpPr>
        <p:spPr>
          <a:xfrm>
            <a:off x="497449" y="1956912"/>
            <a:ext cx="6717167" cy="149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Leadership Principles</a:t>
            </a:r>
            <a:endParaRPr dirty="0"/>
          </a:p>
        </p:txBody>
      </p:sp>
      <p:sp>
        <p:nvSpPr>
          <p:cNvPr id="725" name="Google Shape;725;p95"/>
          <p:cNvSpPr txBox="1">
            <a:spLocks noGrp="1"/>
          </p:cNvSpPr>
          <p:nvPr>
            <p:ph type="body" idx="2"/>
          </p:nvPr>
        </p:nvSpPr>
        <p:spPr>
          <a:xfrm>
            <a:off x="7214617" y="-1"/>
            <a:ext cx="1929300" cy="378600"/>
          </a:xfrm>
          <a:prstGeom prst="rect">
            <a:avLst/>
          </a:prstGeom>
        </p:spPr>
        <p:txBody>
          <a:bodyPr spcFirstLastPara="1" wrap="square" lIns="165100" tIns="118850" rIns="328925" bIns="73150" anchor="t" anchorCtr="0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900"/>
              </a:spcAft>
              <a:buNone/>
            </a:pPr>
            <a:endParaRPr/>
          </a:p>
        </p:txBody>
      </p:sp>
      <p:sp>
        <p:nvSpPr>
          <p:cNvPr id="2" name="Google Shape;628;p87">
            <a:extLst>
              <a:ext uri="{FF2B5EF4-FFF2-40B4-BE49-F238E27FC236}">
                <a16:creationId xmlns:a16="http://schemas.microsoft.com/office/drawing/2014/main" id="{6DE1E1BB-8D76-7F40-E367-1A539C062EA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08404" y="352044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lang="en-US" dirty="0"/>
          </a:p>
          <a:p>
            <a:pPr marL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dirty="0"/>
              <a:t>MDGFOA Spring 2024 Conference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7352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89"/>
          <p:cNvSpPr txBox="1">
            <a:spLocks noGrp="1"/>
          </p:cNvSpPr>
          <p:nvPr>
            <p:ph type="title"/>
          </p:nvPr>
        </p:nvSpPr>
        <p:spPr>
          <a:xfrm>
            <a:off x="342900" y="839475"/>
            <a:ext cx="8361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3800" dirty="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  <a:t>Learning Objectives</a:t>
            </a:r>
            <a:endParaRPr sz="3800" dirty="0">
              <a:solidFill>
                <a:schemeClr val="lt1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grpSp>
        <p:nvGrpSpPr>
          <p:cNvPr id="645" name="Google Shape;645;p89"/>
          <p:cNvGrpSpPr/>
          <p:nvPr/>
        </p:nvGrpSpPr>
        <p:grpSpPr>
          <a:xfrm>
            <a:off x="1822275" y="1705125"/>
            <a:ext cx="6576373" cy="705900"/>
            <a:chOff x="3694025" y="743000"/>
            <a:chExt cx="6576373" cy="705900"/>
          </a:xfrm>
        </p:grpSpPr>
        <p:sp>
          <p:nvSpPr>
            <p:cNvPr id="646" name="Google Shape;646;p89"/>
            <p:cNvSpPr/>
            <p:nvPr/>
          </p:nvSpPr>
          <p:spPr>
            <a:xfrm>
              <a:off x="3694025" y="837500"/>
              <a:ext cx="611400" cy="611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300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1</a:t>
              </a:r>
              <a:endParaRPr sz="300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47" name="Google Shape;647;p89"/>
            <p:cNvSpPr txBox="1"/>
            <p:nvPr/>
          </p:nvSpPr>
          <p:spPr>
            <a:xfrm>
              <a:off x="4387599" y="743000"/>
              <a:ext cx="5882799" cy="669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90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Identify traits of great leadership</a:t>
              </a:r>
              <a:endParaRPr sz="2400" dirty="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648" name="Google Shape;648;p89"/>
          <p:cNvGrpSpPr/>
          <p:nvPr/>
        </p:nvGrpSpPr>
        <p:grpSpPr>
          <a:xfrm>
            <a:off x="1822275" y="2661900"/>
            <a:ext cx="6576373" cy="705900"/>
            <a:chOff x="3694025" y="1958475"/>
            <a:chExt cx="6576373" cy="705900"/>
          </a:xfrm>
        </p:grpSpPr>
        <p:sp>
          <p:nvSpPr>
            <p:cNvPr id="649" name="Google Shape;649;p89"/>
            <p:cNvSpPr txBox="1"/>
            <p:nvPr/>
          </p:nvSpPr>
          <p:spPr>
            <a:xfrm>
              <a:off x="4387599" y="1958475"/>
              <a:ext cx="5882799" cy="669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90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Recognize what holds us back as leaders</a:t>
              </a:r>
              <a:endParaRPr sz="24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50" name="Google Shape;650;p89"/>
            <p:cNvSpPr/>
            <p:nvPr/>
          </p:nvSpPr>
          <p:spPr>
            <a:xfrm>
              <a:off x="3694025" y="2052975"/>
              <a:ext cx="611400" cy="611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300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2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89"/>
          <p:cNvGrpSpPr/>
          <p:nvPr/>
        </p:nvGrpSpPr>
        <p:grpSpPr>
          <a:xfrm>
            <a:off x="1822275" y="3714150"/>
            <a:ext cx="7083519" cy="705912"/>
            <a:chOff x="3694025" y="3094700"/>
            <a:chExt cx="7083519" cy="705912"/>
          </a:xfrm>
        </p:grpSpPr>
        <p:sp>
          <p:nvSpPr>
            <p:cNvPr id="652" name="Google Shape;652;p89"/>
            <p:cNvSpPr/>
            <p:nvPr/>
          </p:nvSpPr>
          <p:spPr>
            <a:xfrm>
              <a:off x="3694025" y="3189212"/>
              <a:ext cx="611400" cy="611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300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3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9"/>
            <p:cNvSpPr txBox="1"/>
            <p:nvPr/>
          </p:nvSpPr>
          <p:spPr>
            <a:xfrm>
              <a:off x="4387599" y="3094700"/>
              <a:ext cx="6389945" cy="669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90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2400" dirty="0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Identify how to strengthen your leadership</a:t>
              </a:r>
              <a:endParaRPr sz="24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pic>
        <p:nvPicPr>
          <p:cNvPr id="654" name="Google Shape;654;p89"/>
          <p:cNvPicPr preferRelativeResize="0"/>
          <p:nvPr/>
        </p:nvPicPr>
        <p:blipFill rotWithShape="1">
          <a:blip r:embed="rId4">
            <a:alphaModFix/>
          </a:blip>
          <a:srcRect t="583" b="583"/>
          <a:stretch/>
        </p:blipFill>
        <p:spPr>
          <a:xfrm>
            <a:off x="7792300" y="4710738"/>
            <a:ext cx="1232527" cy="355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537115"/>
      </p:ext>
    </p:extLst>
  </p:cSld>
  <p:clrMapOvr>
    <a:masterClrMapping/>
  </p:clrMapOvr>
</p:sld>
</file>

<file path=ppt/theme/theme1.xml><?xml version="1.0" encoding="utf-8"?>
<a:theme xmlns:a="http://schemas.openxmlformats.org/drawingml/2006/main" name="Brand 0119">
  <a:themeElements>
    <a:clrScheme name="Brand 1">
      <a:dk1>
        <a:srgbClr val="000000"/>
      </a:dk1>
      <a:lt1>
        <a:srgbClr val="FFFFFF"/>
      </a:lt1>
      <a:dk2>
        <a:srgbClr val="72246C"/>
      </a:dk2>
      <a:lt2>
        <a:srgbClr val="1D1D1D"/>
      </a:lt2>
      <a:accent1>
        <a:srgbClr val="96146E"/>
      </a:accent1>
      <a:accent2>
        <a:srgbClr val="DC6A2F"/>
      </a:accent2>
      <a:accent3>
        <a:srgbClr val="3EA3E6"/>
      </a:accent3>
      <a:accent4>
        <a:srgbClr val="48A23F"/>
      </a:accent4>
      <a:accent5>
        <a:srgbClr val="72246C"/>
      </a:accent5>
      <a:accent6>
        <a:srgbClr val="3A5CAE"/>
      </a:accent6>
      <a:hlink>
        <a:srgbClr val="3A5DAE"/>
      </a:hlink>
      <a:folHlink>
        <a:srgbClr val="96146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rand 0119">
  <a:themeElements>
    <a:clrScheme name="Brand 1">
      <a:dk1>
        <a:srgbClr val="000000"/>
      </a:dk1>
      <a:lt1>
        <a:srgbClr val="FFFFFF"/>
      </a:lt1>
      <a:dk2>
        <a:srgbClr val="72246C"/>
      </a:dk2>
      <a:lt2>
        <a:srgbClr val="1D1D1D"/>
      </a:lt2>
      <a:accent1>
        <a:srgbClr val="96146E"/>
      </a:accent1>
      <a:accent2>
        <a:srgbClr val="DC6A2F"/>
      </a:accent2>
      <a:accent3>
        <a:srgbClr val="3EA3E6"/>
      </a:accent3>
      <a:accent4>
        <a:srgbClr val="48A23F"/>
      </a:accent4>
      <a:accent5>
        <a:srgbClr val="72246C"/>
      </a:accent5>
      <a:accent6>
        <a:srgbClr val="3A5CAE"/>
      </a:accent6>
      <a:hlink>
        <a:srgbClr val="3A5DAE"/>
      </a:hlink>
      <a:folHlink>
        <a:srgbClr val="96146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13000</TotalTime>
  <Words>779</Words>
  <Application>Microsoft Office PowerPoint</Application>
  <PresentationFormat>On-screen Show (16:9)</PresentationFormat>
  <Paragraphs>274</Paragraphs>
  <Slides>69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Roboto Light</vt:lpstr>
      <vt:lpstr>Roboto</vt:lpstr>
      <vt:lpstr>Arial</vt:lpstr>
      <vt:lpstr>Calibri</vt:lpstr>
      <vt:lpstr>Gill Sans MT</vt:lpstr>
      <vt:lpstr>Roboto Thin</vt:lpstr>
      <vt:lpstr>Merriweather Sans</vt:lpstr>
      <vt:lpstr>Brand 0119</vt:lpstr>
      <vt:lpstr>Brand 0119</vt:lpstr>
      <vt:lpstr>Welcome to Effective Management Strategies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Objectives</vt:lpstr>
      <vt:lpstr>Leadership Principles</vt:lpstr>
      <vt:lpstr>Learning Objectives</vt:lpstr>
      <vt:lpstr>Leaders</vt:lpstr>
      <vt:lpstr>Leaders are accountable</vt:lpstr>
      <vt:lpstr>Leaders are accountable</vt:lpstr>
      <vt:lpstr>3 Things That  Define Leadership</vt:lpstr>
      <vt:lpstr>PowerPoint Presentation</vt:lpstr>
      <vt:lpstr>How leadership needs to change: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Think about the best  boss you ever had.  What were their traits?</vt:lpstr>
      <vt:lpstr>4 Questions You Must Answer  </vt:lpstr>
      <vt:lpstr>Develop your Charisma</vt:lpstr>
      <vt:lpstr>How to grow your Charisma</vt:lpstr>
      <vt:lpstr>PowerPoint Presentation</vt:lpstr>
      <vt:lpstr>Why we need influence  </vt:lpstr>
      <vt:lpstr>Your influence is always working…</vt:lpstr>
      <vt:lpstr>How can we build influence?</vt:lpstr>
      <vt:lpstr>How can we build influence?</vt:lpstr>
      <vt:lpstr>What or who is influencing you right now?                       </vt:lpstr>
      <vt:lpstr>PowerPoint Presentation</vt:lpstr>
      <vt:lpstr>PowerPoint Presentation</vt:lpstr>
      <vt:lpstr>Management Strategies</vt:lpstr>
      <vt:lpstr>Learning Objectives</vt:lpstr>
      <vt:lpstr>Happy people sell more.</vt:lpstr>
      <vt:lpstr>PowerPoint Presentation</vt:lpstr>
      <vt:lpstr>PowerPoint Presentation</vt:lpstr>
      <vt:lpstr>Building trust and connection</vt:lpstr>
      <vt:lpstr>Building trust and connection</vt:lpstr>
      <vt:lpstr>PowerPoint Presentation</vt:lpstr>
      <vt:lpstr>Leaders are culture creators</vt:lpstr>
      <vt:lpstr>Why Does Culture Matter?</vt:lpstr>
      <vt:lpstr>Why Does Culture Matter?</vt:lpstr>
      <vt:lpstr>Culture is created by management  </vt:lpstr>
      <vt:lpstr>Culture is created by management  </vt:lpstr>
      <vt:lpstr>Know their appreciation language</vt:lpstr>
      <vt:lpstr>What traits do you want in your ideal employee?  </vt:lpstr>
      <vt:lpstr>Setting expectations</vt:lpstr>
      <vt:lpstr>Remote work success</vt:lpstr>
      <vt:lpstr>Remote work success</vt:lpstr>
      <vt:lpstr>Managing mixed teams:</vt:lpstr>
      <vt:lpstr>When remote work doesn’t work:</vt:lpstr>
      <vt:lpstr>Giving Feedback </vt:lpstr>
      <vt:lpstr>Giving Feedback</vt:lpstr>
      <vt:lpstr>Giving Feedback</vt:lpstr>
      <vt:lpstr>Reviews</vt:lpstr>
      <vt:lpstr>Reviews</vt:lpstr>
      <vt:lpstr>Are you working with  the right people?</vt:lpstr>
      <vt:lpstr>Delegation is essential</vt:lpstr>
      <vt:lpstr>PowerPoint Presentation</vt:lpstr>
      <vt:lpstr>Remember the traits of the worst boss you’ve ever had?  </vt:lpstr>
      <vt:lpstr>What new Managers need</vt:lpstr>
      <vt:lpstr>Management mistakes</vt:lpstr>
      <vt:lpstr>More mistakes</vt:lpstr>
      <vt:lpstr>More mistakes</vt:lpstr>
      <vt:lpstr>Application</vt:lpstr>
      <vt:lpstr>Questions?</vt:lpstr>
      <vt:lpstr>BLI-AICPA LEADERSHIP ACADEMY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create powerful presentations, remember you and your message are most important. Your slides should be a strong visual aid, not a visual distraction. Here are a few helpful hints.  • Word count — Projected slides are great for graphics. Avoid paragraphs,     long quotations and complete sentences.   • Reading — If the audience can read what you’re going to say, it’s a    book not an oral presentation. Focus on interactive speaking and listening.  • Use of graphics — If graphics are needed, keep them simple and easy to    understand.</dc:title>
  <dc:creator>Alex Theis</dc:creator>
  <cp:lastModifiedBy>Alex Theis</cp:lastModifiedBy>
  <cp:revision>138</cp:revision>
  <cp:lastPrinted>2022-06-30T22:53:52Z</cp:lastPrinted>
  <dcterms:modified xsi:type="dcterms:W3CDTF">2024-04-17T22:53:07Z</dcterms:modified>
</cp:coreProperties>
</file>