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5.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72" r:id="rId4"/>
    <p:sldMasterId id="2147484419" r:id="rId5"/>
    <p:sldMasterId id="2147484432" r:id="rId6"/>
  </p:sldMasterIdLst>
  <p:notesMasterIdLst>
    <p:notesMasterId r:id="rId40"/>
  </p:notesMasterIdLst>
  <p:handoutMasterIdLst>
    <p:handoutMasterId r:id="rId41"/>
  </p:handoutMasterIdLst>
  <p:sldIdLst>
    <p:sldId id="256" r:id="rId7"/>
    <p:sldId id="259" r:id="rId8"/>
    <p:sldId id="258" r:id="rId9"/>
    <p:sldId id="260" r:id="rId10"/>
    <p:sldId id="310" r:id="rId11"/>
    <p:sldId id="576" r:id="rId12"/>
    <p:sldId id="261" r:id="rId13"/>
    <p:sldId id="587" r:id="rId14"/>
    <p:sldId id="588" r:id="rId15"/>
    <p:sldId id="603" r:id="rId16"/>
    <p:sldId id="265" r:id="rId17"/>
    <p:sldId id="582" r:id="rId18"/>
    <p:sldId id="274" r:id="rId19"/>
    <p:sldId id="579" r:id="rId20"/>
    <p:sldId id="292" r:id="rId21"/>
    <p:sldId id="291" r:id="rId22"/>
    <p:sldId id="585" r:id="rId23"/>
    <p:sldId id="584" r:id="rId24"/>
    <p:sldId id="604" r:id="rId25"/>
    <p:sldId id="605" r:id="rId26"/>
    <p:sldId id="591" r:id="rId27"/>
    <p:sldId id="599" r:id="rId28"/>
    <p:sldId id="600" r:id="rId29"/>
    <p:sldId id="264" r:id="rId30"/>
    <p:sldId id="601" r:id="rId31"/>
    <p:sldId id="257" r:id="rId32"/>
    <p:sldId id="275" r:id="rId33"/>
    <p:sldId id="281" r:id="rId34"/>
    <p:sldId id="307" r:id="rId35"/>
    <p:sldId id="311" r:id="rId36"/>
    <p:sldId id="288" r:id="rId37"/>
    <p:sldId id="586" r:id="rId38"/>
    <p:sldId id="580" r:id="rId39"/>
  </p:sldIdLst>
  <p:sldSz cx="12192000" cy="6858000"/>
  <p:notesSz cx="6797675" cy="992822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6" userDrawn="1">
          <p15:clr>
            <a:srgbClr val="A4A3A4"/>
          </p15:clr>
        </p15:guide>
        <p15:guide id="2" pos="3840" userDrawn="1">
          <p15:clr>
            <a:srgbClr val="A4A3A4"/>
          </p15:clr>
        </p15:guide>
        <p15:guide id="3" pos="4013" userDrawn="1">
          <p15:clr>
            <a:srgbClr val="A4A3A4"/>
          </p15:clr>
        </p15:guide>
        <p15:guide id="4" pos="36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ve Schultz" initials="SS" lastIdx="15" clrIdx="6">
    <p:extLst>
      <p:ext uri="{19B8F6BF-5375-455C-9EA6-DF929625EA0E}">
        <p15:presenceInfo xmlns:p15="http://schemas.microsoft.com/office/powerpoint/2012/main" userId="Steve Schultz" providerId="None"/>
      </p:ext>
    </p:extLst>
  </p:cmAuthor>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DE780-C670-4F6C-ACB1-BB68CB741C64}" v="178" dt="2024-04-19T15:43:32.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1795" autoAdjust="0"/>
  </p:normalViewPr>
  <p:slideViewPr>
    <p:cSldViewPr showGuides="1">
      <p:cViewPr varScale="1">
        <p:scale>
          <a:sx n="48" d="100"/>
          <a:sy n="48" d="100"/>
        </p:scale>
        <p:origin x="1208" y="28"/>
      </p:cViewPr>
      <p:guideLst>
        <p:guide orient="horz" pos="1066"/>
        <p:guide pos="3840"/>
        <p:guide pos="4013"/>
        <p:guide pos="3667"/>
      </p:guideLst>
    </p:cSldViewPr>
  </p:slideViewPr>
  <p:outlineViewPr>
    <p:cViewPr>
      <p:scale>
        <a:sx n="33" d="100"/>
        <a:sy n="33" d="100"/>
      </p:scale>
      <p:origin x="0" y="-7090"/>
    </p:cViewPr>
  </p:outlineViewPr>
  <p:notesTextViewPr>
    <p:cViewPr>
      <p:scale>
        <a:sx n="150" d="100"/>
        <a:sy n="150" d="100"/>
      </p:scale>
      <p:origin x="0" y="0"/>
    </p:cViewPr>
  </p:notesTextViewPr>
  <p:sorterViewPr>
    <p:cViewPr varScale="1">
      <p:scale>
        <a:sx n="1" d="1"/>
        <a:sy n="1" d="1"/>
      </p:scale>
      <p:origin x="0" y="0"/>
    </p:cViewPr>
  </p:sorterViewPr>
  <p:notesViewPr>
    <p:cSldViewPr showGuides="1">
      <p:cViewPr varScale="1">
        <p:scale>
          <a:sx n="77" d="100"/>
          <a:sy n="77" d="100"/>
        </p:scale>
        <p:origin x="4002" y="114"/>
      </p:cViewPr>
      <p:guideLst>
        <p:guide orient="horz" pos="3127"/>
        <p:guide pos="2141"/>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Kleine" userId="7233cba2-4cc4-4126-aa26-0e76d9eb85af" providerId="ADAL" clId="{0A6DE780-C670-4F6C-ACB1-BB68CB741C64}"/>
    <pc:docChg chg="undo custSel addSld delSld modSld sldOrd replTag">
      <pc:chgData name="Andrew Kleine" userId="7233cba2-4cc4-4126-aa26-0e76d9eb85af" providerId="ADAL" clId="{0A6DE780-C670-4F6C-ACB1-BB68CB741C64}" dt="2024-04-19T15:44:37.531" v="2464" actId="20577"/>
      <pc:docMkLst>
        <pc:docMk/>
      </pc:docMkLst>
      <pc:sldChg chg="addSp delSp modSp mod modNotes modNotesTx">
        <pc:chgData name="Andrew Kleine" userId="7233cba2-4cc4-4126-aa26-0e76d9eb85af" providerId="ADAL" clId="{0A6DE780-C670-4F6C-ACB1-BB68CB741C64}" dt="2024-04-17T18:29:05.954" v="329" actId="27636"/>
        <pc:sldMkLst>
          <pc:docMk/>
          <pc:sldMk cId="1156238244" sldId="256"/>
        </pc:sldMkLst>
        <pc:spChg chg="mod">
          <ac:chgData name="Andrew Kleine" userId="7233cba2-4cc4-4126-aa26-0e76d9eb85af" providerId="ADAL" clId="{0A6DE780-C670-4F6C-ACB1-BB68CB741C64}" dt="2024-04-17T18:09:27.650" v="137" actId="948"/>
          <ac:spMkLst>
            <pc:docMk/>
            <pc:sldMk cId="1156238244" sldId="256"/>
            <ac:spMk id="2" creationId="{E2627D2C-0F43-40A0-B8BA-D965655A829E}"/>
          </ac:spMkLst>
        </pc:spChg>
        <pc:spChg chg="add del mod modVis">
          <ac:chgData name="Andrew Kleine" userId="7233cba2-4cc4-4126-aa26-0e76d9eb85af" providerId="ADAL" clId="{0A6DE780-C670-4F6C-ACB1-BB68CB741C64}" dt="2024-04-17T18:09:19.187" v="39"/>
          <ac:spMkLst>
            <pc:docMk/>
            <pc:sldMk cId="1156238244" sldId="256"/>
            <ac:spMk id="3" creationId="{66125030-DBC8-6DC3-8A4A-79A03BEFBC8F}"/>
          </ac:spMkLst>
        </pc:spChg>
        <pc:spChg chg="add del mod modVis">
          <ac:chgData name="Andrew Kleine" userId="7233cba2-4cc4-4126-aa26-0e76d9eb85af" providerId="ADAL" clId="{0A6DE780-C670-4F6C-ACB1-BB68CB741C64}" dt="2024-04-17T18:09:24.999" v="98"/>
          <ac:spMkLst>
            <pc:docMk/>
            <pc:sldMk cId="1156238244" sldId="256"/>
            <ac:spMk id="4" creationId="{4C26418C-9461-7349-0866-9B4711FB5486}"/>
          </ac:spMkLst>
        </pc:spChg>
        <pc:spChg chg="add del mod modVis">
          <ac:chgData name="Andrew Kleine" userId="7233cba2-4cc4-4126-aa26-0e76d9eb85af" providerId="ADAL" clId="{0A6DE780-C670-4F6C-ACB1-BB68CB741C64}" dt="2024-04-17T18:09:25.975" v="128"/>
          <ac:spMkLst>
            <pc:docMk/>
            <pc:sldMk cId="1156238244" sldId="256"/>
            <ac:spMk id="5" creationId="{2410D581-AAE0-6328-F541-78D7124BFA68}"/>
          </ac:spMkLst>
        </pc:spChg>
        <pc:spChg chg="add del mod modVis">
          <ac:chgData name="Andrew Kleine" userId="7233cba2-4cc4-4126-aa26-0e76d9eb85af" providerId="ADAL" clId="{0A6DE780-C670-4F6C-ACB1-BB68CB741C64}" dt="2024-04-17T18:09:27.673" v="160"/>
          <ac:spMkLst>
            <pc:docMk/>
            <pc:sldMk cId="1156238244" sldId="256"/>
            <ac:spMk id="6" creationId="{64A6B0A1-759E-0FB3-C554-10D4DACB7BEA}"/>
          </ac:spMkLst>
        </pc:spChg>
        <pc:graphicFrameChg chg="mod">
          <ac:chgData name="Andrew Kleine" userId="7233cba2-4cc4-4126-aa26-0e76d9eb85af" providerId="ADAL" clId="{0A6DE780-C670-4F6C-ACB1-BB68CB741C64}" dt="2024-04-17T18:09:27.675" v="162"/>
          <ac:graphicFrameMkLst>
            <pc:docMk/>
            <pc:sldMk cId="1156238244" sldId="256"/>
            <ac:graphicFrameMk id="10" creationId="{9FA45C76-5C46-4CCD-B62F-22EF75181A6E}"/>
          </ac:graphicFrameMkLst>
        </pc:graphicFrameChg>
      </pc:sldChg>
      <pc:sldChg chg="del">
        <pc:chgData name="Andrew Kleine" userId="7233cba2-4cc4-4126-aa26-0e76d9eb85af" providerId="ADAL" clId="{0A6DE780-C670-4F6C-ACB1-BB68CB741C64}" dt="2024-04-17T19:14:12.455" v="1546" actId="2696"/>
        <pc:sldMkLst>
          <pc:docMk/>
          <pc:sldMk cId="2330704300" sldId="257"/>
        </pc:sldMkLst>
      </pc:sldChg>
      <pc:sldChg chg="modSp mod modNotes modNotesTx">
        <pc:chgData name="Andrew Kleine" userId="7233cba2-4cc4-4126-aa26-0e76d9eb85af" providerId="ADAL" clId="{0A6DE780-C670-4F6C-ACB1-BB68CB741C64}" dt="2024-04-19T15:42:43.745" v="2375" actId="14100"/>
        <pc:sldMkLst>
          <pc:docMk/>
          <pc:sldMk cId="4023776148" sldId="259"/>
        </pc:sldMkLst>
        <pc:spChg chg="mod">
          <ac:chgData name="Andrew Kleine" userId="7233cba2-4cc4-4126-aa26-0e76d9eb85af" providerId="ADAL" clId="{0A6DE780-C670-4F6C-ACB1-BB68CB741C64}" dt="2024-04-19T15:42:43.745" v="2375" actId="14100"/>
          <ac:spMkLst>
            <pc:docMk/>
            <pc:sldMk cId="4023776148" sldId="259"/>
            <ac:spMk id="10" creationId="{74D097B3-F503-40E7-A537-41F67FA6340E}"/>
          </ac:spMkLst>
        </pc:spChg>
      </pc:sldChg>
      <pc:sldChg chg="modNotes modNotesTx">
        <pc:chgData name="Andrew Kleine" userId="7233cba2-4cc4-4126-aa26-0e76d9eb85af" providerId="ADAL" clId="{0A6DE780-C670-4F6C-ACB1-BB68CB741C64}" dt="2024-04-17T18:54:29.188" v="1121" actId="27636"/>
        <pc:sldMkLst>
          <pc:docMk/>
          <pc:sldMk cId="2538810553" sldId="260"/>
        </pc:sldMkLst>
      </pc:sldChg>
      <pc:sldChg chg="addSp delSp modSp mod modNotesTx">
        <pc:chgData name="Andrew Kleine" userId="7233cba2-4cc4-4126-aa26-0e76d9eb85af" providerId="ADAL" clId="{0A6DE780-C670-4F6C-ACB1-BB68CB741C64}" dt="2024-04-19T15:44:37.531" v="2464" actId="20577"/>
        <pc:sldMkLst>
          <pc:docMk/>
          <pc:sldMk cId="2542046089" sldId="261"/>
        </pc:sldMkLst>
        <pc:spChg chg="add del mod modVis">
          <ac:chgData name="Andrew Kleine" userId="7233cba2-4cc4-4126-aa26-0e76d9eb85af" providerId="ADAL" clId="{0A6DE780-C670-4F6C-ACB1-BB68CB741C64}" dt="2024-04-17T19:05:53.171" v="1224"/>
          <ac:spMkLst>
            <pc:docMk/>
            <pc:sldMk cId="2542046089" sldId="261"/>
            <ac:spMk id="2" creationId="{3155825B-689E-ACE5-A48D-20512A452718}"/>
          </ac:spMkLst>
        </pc:spChg>
        <pc:spChg chg="add del mod modVis">
          <ac:chgData name="Andrew Kleine" userId="7233cba2-4cc4-4126-aa26-0e76d9eb85af" providerId="ADAL" clId="{0A6DE780-C670-4F6C-ACB1-BB68CB741C64}" dt="2024-04-17T19:05:57.028" v="1265"/>
          <ac:spMkLst>
            <pc:docMk/>
            <pc:sldMk cId="2542046089" sldId="261"/>
            <ac:spMk id="3" creationId="{F2AC7025-D1E8-0B7A-9BC6-785D638D5E3A}"/>
          </ac:spMkLst>
        </pc:spChg>
        <pc:spChg chg="add del mod modVis">
          <ac:chgData name="Andrew Kleine" userId="7233cba2-4cc4-4126-aa26-0e76d9eb85af" providerId="ADAL" clId="{0A6DE780-C670-4F6C-ACB1-BB68CB741C64}" dt="2024-04-17T19:05:58.400" v="1296"/>
          <ac:spMkLst>
            <pc:docMk/>
            <pc:sldMk cId="2542046089" sldId="261"/>
            <ac:spMk id="4" creationId="{3EDC00A9-98B7-F270-7C0E-7F5FB89CF35E}"/>
          </ac:spMkLst>
        </pc:spChg>
        <pc:spChg chg="mod">
          <ac:chgData name="Andrew Kleine" userId="7233cba2-4cc4-4126-aa26-0e76d9eb85af" providerId="ADAL" clId="{0A6DE780-C670-4F6C-ACB1-BB68CB741C64}" dt="2024-04-17T19:05:58.371" v="1273" actId="948"/>
          <ac:spMkLst>
            <pc:docMk/>
            <pc:sldMk cId="2542046089" sldId="261"/>
            <ac:spMk id="6" creationId="{3B4674FE-D2BD-44E5-9AAB-27AD0DD315B5}"/>
          </ac:spMkLst>
        </pc:spChg>
        <pc:graphicFrameChg chg="mod">
          <ac:chgData name="Andrew Kleine" userId="7233cba2-4cc4-4126-aa26-0e76d9eb85af" providerId="ADAL" clId="{0A6DE780-C670-4F6C-ACB1-BB68CB741C64}" dt="2024-04-17T19:05:58.400" v="1298"/>
          <ac:graphicFrameMkLst>
            <pc:docMk/>
            <pc:sldMk cId="2542046089" sldId="261"/>
            <ac:graphicFrameMk id="9" creationId="{F24BC578-2CC5-479D-80EF-C52DD8A96D0C}"/>
          </ac:graphicFrameMkLst>
        </pc:graphicFrameChg>
      </pc:sldChg>
      <pc:sldChg chg="del">
        <pc:chgData name="Andrew Kleine" userId="7233cba2-4cc4-4126-aa26-0e76d9eb85af" providerId="ADAL" clId="{0A6DE780-C670-4F6C-ACB1-BB68CB741C64}" dt="2024-04-17T19:14:12.455" v="1546" actId="2696"/>
        <pc:sldMkLst>
          <pc:docMk/>
          <pc:sldMk cId="2265837332" sldId="264"/>
        </pc:sldMkLst>
      </pc:sldChg>
      <pc:sldChg chg="addSp delSp modSp mod ord modNotesTx">
        <pc:chgData name="Andrew Kleine" userId="7233cba2-4cc4-4126-aa26-0e76d9eb85af" providerId="ADAL" clId="{0A6DE780-C670-4F6C-ACB1-BB68CB741C64}" dt="2024-04-17T19:07:49.444" v="1544"/>
        <pc:sldMkLst>
          <pc:docMk/>
          <pc:sldMk cId="2217437272" sldId="274"/>
        </pc:sldMkLst>
        <pc:spChg chg="add del mod modVis">
          <ac:chgData name="Andrew Kleine" userId="7233cba2-4cc4-4126-aa26-0e76d9eb85af" providerId="ADAL" clId="{0A6DE780-C670-4F6C-ACB1-BB68CB741C64}" dt="2024-04-17T19:07:46.595" v="1503"/>
          <ac:spMkLst>
            <pc:docMk/>
            <pc:sldMk cId="2217437272" sldId="274"/>
            <ac:spMk id="3" creationId="{11E15AF2-09C8-E64F-A4E7-F7B79B041494}"/>
          </ac:spMkLst>
        </pc:spChg>
        <pc:spChg chg="mod">
          <ac:chgData name="Andrew Kleine" userId="7233cba2-4cc4-4126-aa26-0e76d9eb85af" providerId="ADAL" clId="{0A6DE780-C670-4F6C-ACB1-BB68CB741C64}" dt="2024-04-17T19:07:49.415" v="1519" actId="948"/>
          <ac:spMkLst>
            <pc:docMk/>
            <pc:sldMk cId="2217437272" sldId="274"/>
            <ac:spMk id="4" creationId="{696B5C11-6597-44DF-8B90-06102AD8B13E}"/>
          </ac:spMkLst>
        </pc:spChg>
        <pc:spChg chg="add del mod modVis">
          <ac:chgData name="Andrew Kleine" userId="7233cba2-4cc4-4126-aa26-0e76d9eb85af" providerId="ADAL" clId="{0A6DE780-C670-4F6C-ACB1-BB68CB741C64}" dt="2024-04-17T19:07:49.441" v="1542"/>
          <ac:spMkLst>
            <pc:docMk/>
            <pc:sldMk cId="2217437272" sldId="274"/>
            <ac:spMk id="5" creationId="{EE2CE1B1-E2B4-657D-2DA3-D23A960C848A}"/>
          </ac:spMkLst>
        </pc:spChg>
        <pc:graphicFrameChg chg="mod">
          <ac:chgData name="Andrew Kleine" userId="7233cba2-4cc4-4126-aa26-0e76d9eb85af" providerId="ADAL" clId="{0A6DE780-C670-4F6C-ACB1-BB68CB741C64}" dt="2024-04-17T19:07:49.444" v="1544"/>
          <ac:graphicFrameMkLst>
            <pc:docMk/>
            <pc:sldMk cId="2217437272" sldId="274"/>
            <ac:graphicFrameMk id="6" creationId="{417CC034-442E-45AD-A99F-39906EDCEA75}"/>
          </ac:graphicFrameMkLst>
        </pc:graphicFrameChg>
      </pc:sldChg>
      <pc:sldChg chg="del">
        <pc:chgData name="Andrew Kleine" userId="7233cba2-4cc4-4126-aa26-0e76d9eb85af" providerId="ADAL" clId="{0A6DE780-C670-4F6C-ACB1-BB68CB741C64}" dt="2024-04-17T19:14:12.455" v="1546" actId="2696"/>
        <pc:sldMkLst>
          <pc:docMk/>
          <pc:sldMk cId="445728984" sldId="275"/>
        </pc:sldMkLst>
      </pc:sldChg>
      <pc:sldChg chg="ord">
        <pc:chgData name="Andrew Kleine" userId="7233cba2-4cc4-4126-aa26-0e76d9eb85af" providerId="ADAL" clId="{0A6DE780-C670-4F6C-ACB1-BB68CB741C64}" dt="2024-04-17T19:14:59.232" v="1548"/>
        <pc:sldMkLst>
          <pc:docMk/>
          <pc:sldMk cId="3982749951" sldId="281"/>
        </pc:sldMkLst>
      </pc:sldChg>
      <pc:sldChg chg="del">
        <pc:chgData name="Andrew Kleine" userId="7233cba2-4cc4-4126-aa26-0e76d9eb85af" providerId="ADAL" clId="{0A6DE780-C670-4F6C-ACB1-BB68CB741C64}" dt="2024-04-17T19:15:21.583" v="1549" actId="47"/>
        <pc:sldMkLst>
          <pc:docMk/>
          <pc:sldMk cId="3328466286" sldId="299"/>
        </pc:sldMkLst>
      </pc:sldChg>
      <pc:sldChg chg="del">
        <pc:chgData name="Andrew Kleine" userId="7233cba2-4cc4-4126-aa26-0e76d9eb85af" providerId="ADAL" clId="{0A6DE780-C670-4F6C-ACB1-BB68CB741C64}" dt="2024-04-17T19:18:09.286" v="1550" actId="47"/>
        <pc:sldMkLst>
          <pc:docMk/>
          <pc:sldMk cId="313345592" sldId="301"/>
        </pc:sldMkLst>
      </pc:sldChg>
      <pc:sldChg chg="addSp modSp mod modNotesTx">
        <pc:chgData name="Andrew Kleine" userId="7233cba2-4cc4-4126-aa26-0e76d9eb85af" providerId="ADAL" clId="{0A6DE780-C670-4F6C-ACB1-BB68CB741C64}" dt="2024-04-19T15:39:08.705" v="2330" actId="1076"/>
        <pc:sldMkLst>
          <pc:docMk/>
          <pc:sldMk cId="818001340" sldId="307"/>
        </pc:sldMkLst>
        <pc:spChg chg="add mod">
          <ac:chgData name="Andrew Kleine" userId="7233cba2-4cc4-4126-aa26-0e76d9eb85af" providerId="ADAL" clId="{0A6DE780-C670-4F6C-ACB1-BB68CB741C64}" dt="2024-04-19T15:36:26.190" v="2303" actId="1076"/>
          <ac:spMkLst>
            <pc:docMk/>
            <pc:sldMk cId="818001340" sldId="307"/>
            <ac:spMk id="2" creationId="{50333230-435C-2759-A170-5D004BFAFE53}"/>
          </ac:spMkLst>
        </pc:spChg>
        <pc:spChg chg="add mod">
          <ac:chgData name="Andrew Kleine" userId="7233cba2-4cc4-4126-aa26-0e76d9eb85af" providerId="ADAL" clId="{0A6DE780-C670-4F6C-ACB1-BB68CB741C64}" dt="2024-04-19T15:36:41.726" v="2305" actId="1076"/>
          <ac:spMkLst>
            <pc:docMk/>
            <pc:sldMk cId="818001340" sldId="307"/>
            <ac:spMk id="6" creationId="{E0A7A169-3862-C573-C2B7-75B9B5C5A2C0}"/>
          </ac:spMkLst>
        </pc:spChg>
        <pc:picChg chg="add mod">
          <ac:chgData name="Andrew Kleine" userId="7233cba2-4cc4-4126-aa26-0e76d9eb85af" providerId="ADAL" clId="{0A6DE780-C670-4F6C-ACB1-BB68CB741C64}" dt="2024-04-19T15:36:33.522" v="2304" actId="1076"/>
          <ac:picMkLst>
            <pc:docMk/>
            <pc:sldMk cId="818001340" sldId="307"/>
            <ac:picMk id="8" creationId="{0F5BE62F-3FCD-57B4-3A46-37CC3DB609CF}"/>
          </ac:picMkLst>
        </pc:picChg>
        <pc:picChg chg="add mod">
          <ac:chgData name="Andrew Kleine" userId="7233cba2-4cc4-4126-aa26-0e76d9eb85af" providerId="ADAL" clId="{0A6DE780-C670-4F6C-ACB1-BB68CB741C64}" dt="2024-04-19T15:39:08.705" v="2330" actId="1076"/>
          <ac:picMkLst>
            <pc:docMk/>
            <pc:sldMk cId="818001340" sldId="307"/>
            <ac:picMk id="10" creationId="{00E2F058-9E87-9A07-A347-F4FE97F3D8B1}"/>
          </ac:picMkLst>
        </pc:picChg>
      </pc:sldChg>
      <pc:sldChg chg="addSp modSp mod modNotesTx">
        <pc:chgData name="Andrew Kleine" userId="7233cba2-4cc4-4126-aa26-0e76d9eb85af" providerId="ADAL" clId="{0A6DE780-C670-4F6C-ACB1-BB68CB741C64}" dt="2024-04-19T15:19:37.175" v="2159" actId="1076"/>
        <pc:sldMkLst>
          <pc:docMk/>
          <pc:sldMk cId="1969165988" sldId="310"/>
        </pc:sldMkLst>
        <pc:picChg chg="add mod">
          <ac:chgData name="Andrew Kleine" userId="7233cba2-4cc4-4126-aa26-0e76d9eb85af" providerId="ADAL" clId="{0A6DE780-C670-4F6C-ACB1-BB68CB741C64}" dt="2024-04-19T15:19:37.175" v="2159" actId="1076"/>
          <ac:picMkLst>
            <pc:docMk/>
            <pc:sldMk cId="1969165988" sldId="310"/>
            <ac:picMk id="4" creationId="{6037FD7E-EA4C-2730-42C7-3AC52ACCD050}"/>
          </ac:picMkLst>
        </pc:picChg>
      </pc:sldChg>
      <pc:sldChg chg="del">
        <pc:chgData name="Andrew Kleine" userId="7233cba2-4cc4-4126-aa26-0e76d9eb85af" providerId="ADAL" clId="{0A6DE780-C670-4F6C-ACB1-BB68CB741C64}" dt="2024-04-17T19:07:26.218" v="1462" actId="47"/>
        <pc:sldMkLst>
          <pc:docMk/>
          <pc:sldMk cId="287092471" sldId="473"/>
        </pc:sldMkLst>
      </pc:sldChg>
      <pc:sldChg chg="addSp delSp modSp mod modNotesTx">
        <pc:chgData name="Andrew Kleine" userId="7233cba2-4cc4-4126-aa26-0e76d9eb85af" providerId="ADAL" clId="{0A6DE780-C670-4F6C-ACB1-BB68CB741C64}" dt="2024-04-19T15:43:45.301" v="2378"/>
        <pc:sldMkLst>
          <pc:docMk/>
          <pc:sldMk cId="1295056145" sldId="576"/>
        </pc:sldMkLst>
        <pc:spChg chg="mod">
          <ac:chgData name="Andrew Kleine" userId="7233cba2-4cc4-4126-aa26-0e76d9eb85af" providerId="ADAL" clId="{0A6DE780-C670-4F6C-ACB1-BB68CB741C64}" dt="2024-04-19T15:31:18.247" v="2181" actId="948"/>
          <ac:spMkLst>
            <pc:docMk/>
            <pc:sldMk cId="1295056145" sldId="576"/>
            <ac:spMk id="2" creationId="{B225FD89-3749-44DD-92C0-140A7BFCDA6D}"/>
          </ac:spMkLst>
        </pc:spChg>
        <pc:spChg chg="add del mod modVis">
          <ac:chgData name="Andrew Kleine" userId="7233cba2-4cc4-4126-aa26-0e76d9eb85af" providerId="ADAL" clId="{0A6DE780-C670-4F6C-ACB1-BB68CB741C64}" dt="2024-04-19T15:31:18.269" v="2204"/>
          <ac:spMkLst>
            <pc:docMk/>
            <pc:sldMk cId="1295056145" sldId="576"/>
            <ac:spMk id="3" creationId="{88BD7FFE-8F61-AFBC-0F19-6241F791C683}"/>
          </ac:spMkLst>
        </pc:spChg>
        <pc:graphicFrameChg chg="mod">
          <ac:chgData name="Andrew Kleine" userId="7233cba2-4cc4-4126-aa26-0e76d9eb85af" providerId="ADAL" clId="{0A6DE780-C670-4F6C-ACB1-BB68CB741C64}" dt="2024-04-19T15:31:18.275" v="2206"/>
          <ac:graphicFrameMkLst>
            <pc:docMk/>
            <pc:sldMk cId="1295056145" sldId="576"/>
            <ac:graphicFrameMk id="5" creationId="{C6251F84-2405-4252-AFF7-088D43E62C0C}"/>
          </ac:graphicFrameMkLst>
        </pc:graphicFrameChg>
      </pc:sldChg>
      <pc:sldChg chg="ord">
        <pc:chgData name="Andrew Kleine" userId="7233cba2-4cc4-4126-aa26-0e76d9eb85af" providerId="ADAL" clId="{0A6DE780-C670-4F6C-ACB1-BB68CB741C64}" dt="2024-04-17T18:54:47.057" v="1123"/>
        <pc:sldMkLst>
          <pc:docMk/>
          <pc:sldMk cId="3506649958" sldId="579"/>
        </pc:sldMkLst>
      </pc:sldChg>
      <pc:sldChg chg="ord">
        <pc:chgData name="Andrew Kleine" userId="7233cba2-4cc4-4126-aa26-0e76d9eb85af" providerId="ADAL" clId="{0A6DE780-C670-4F6C-ACB1-BB68CB741C64}" dt="2024-04-17T19:23:21.508" v="1555"/>
        <pc:sldMkLst>
          <pc:docMk/>
          <pc:sldMk cId="2147603145" sldId="580"/>
        </pc:sldMkLst>
      </pc:sldChg>
      <pc:sldChg chg="del">
        <pc:chgData name="Andrew Kleine" userId="7233cba2-4cc4-4126-aa26-0e76d9eb85af" providerId="ADAL" clId="{0A6DE780-C670-4F6C-ACB1-BB68CB741C64}" dt="2024-04-17T19:04:53.003" v="1135"/>
        <pc:sldMkLst>
          <pc:docMk/>
          <pc:sldMk cId="520078209" sldId="582"/>
        </pc:sldMkLst>
      </pc:sldChg>
      <pc:sldChg chg="ord">
        <pc:chgData name="Andrew Kleine" userId="7233cba2-4cc4-4126-aa26-0e76d9eb85af" providerId="ADAL" clId="{0A6DE780-C670-4F6C-ACB1-BB68CB741C64}" dt="2024-04-17T19:23:13.456" v="1553"/>
        <pc:sldMkLst>
          <pc:docMk/>
          <pc:sldMk cId="840491379" sldId="586"/>
        </pc:sldMkLst>
      </pc:sldChg>
      <pc:sldChg chg="addSp delSp modSp mod modNotesTx">
        <pc:chgData name="Andrew Kleine" userId="7233cba2-4cc4-4126-aa26-0e76d9eb85af" providerId="ADAL" clId="{0A6DE780-C670-4F6C-ACB1-BB68CB741C64}" dt="2024-04-17T19:05:39.708" v="1186"/>
        <pc:sldMkLst>
          <pc:docMk/>
          <pc:sldMk cId="1864951943" sldId="587"/>
        </pc:sldMkLst>
        <pc:spChg chg="mod">
          <ac:chgData name="Andrew Kleine" userId="7233cba2-4cc4-4126-aa26-0e76d9eb85af" providerId="ADAL" clId="{0A6DE780-C670-4F6C-ACB1-BB68CB741C64}" dt="2024-04-17T19:05:39.687" v="1161" actId="948"/>
          <ac:spMkLst>
            <pc:docMk/>
            <pc:sldMk cId="1864951943" sldId="587"/>
            <ac:spMk id="2" creationId="{E05DB775-7239-47CD-9D3D-446FD85659E9}"/>
          </ac:spMkLst>
        </pc:spChg>
        <pc:spChg chg="add del mod modVis">
          <ac:chgData name="Andrew Kleine" userId="7233cba2-4cc4-4126-aa26-0e76d9eb85af" providerId="ADAL" clId="{0A6DE780-C670-4F6C-ACB1-BB68CB741C64}" dt="2024-04-17T19:05:39.704" v="1184"/>
          <ac:spMkLst>
            <pc:docMk/>
            <pc:sldMk cId="1864951943" sldId="587"/>
            <ac:spMk id="3" creationId="{E95CA494-22A9-BB77-CA62-F06B09598F94}"/>
          </ac:spMkLst>
        </pc:spChg>
        <pc:graphicFrameChg chg="mod">
          <ac:chgData name="Andrew Kleine" userId="7233cba2-4cc4-4126-aa26-0e76d9eb85af" providerId="ADAL" clId="{0A6DE780-C670-4F6C-ACB1-BB68CB741C64}" dt="2024-04-17T19:05:39.708" v="1186"/>
          <ac:graphicFrameMkLst>
            <pc:docMk/>
            <pc:sldMk cId="1864951943" sldId="587"/>
            <ac:graphicFrameMk id="5" creationId="{45790359-37D1-41B9-841E-C47CEFE98D00}"/>
          </ac:graphicFrameMkLst>
        </pc:graphicFrameChg>
      </pc:sldChg>
      <pc:sldChg chg="del">
        <pc:chgData name="Andrew Kleine" userId="7233cba2-4cc4-4126-aa26-0e76d9eb85af" providerId="ADAL" clId="{0A6DE780-C670-4F6C-ACB1-BB68CB741C64}" dt="2024-04-17T19:10:47.596" v="1545" actId="2696"/>
        <pc:sldMkLst>
          <pc:docMk/>
          <pc:sldMk cId="2440849980" sldId="588"/>
        </pc:sldMkLst>
      </pc:sldChg>
      <pc:sldChg chg="del">
        <pc:chgData name="Andrew Kleine" userId="7233cba2-4cc4-4126-aa26-0e76d9eb85af" providerId="ADAL" clId="{0A6DE780-C670-4F6C-ACB1-BB68CB741C64}" dt="2024-04-17T19:20:00.659" v="1551" actId="47"/>
        <pc:sldMkLst>
          <pc:docMk/>
          <pc:sldMk cId="1470319130" sldId="589"/>
        </pc:sldMkLst>
      </pc:sldChg>
      <pc:sldChg chg="del">
        <pc:chgData name="Andrew Kleine" userId="7233cba2-4cc4-4126-aa26-0e76d9eb85af" providerId="ADAL" clId="{0A6DE780-C670-4F6C-ACB1-BB68CB741C64}" dt="2024-04-17T18:04:10.910" v="0" actId="47"/>
        <pc:sldMkLst>
          <pc:docMk/>
          <pc:sldMk cId="452625733" sldId="590"/>
        </pc:sldMkLst>
      </pc:sldChg>
      <pc:sldChg chg="ord">
        <pc:chgData name="Andrew Kleine" userId="7233cba2-4cc4-4126-aa26-0e76d9eb85af" providerId="ADAL" clId="{0A6DE780-C670-4F6C-ACB1-BB68CB741C64}" dt="2024-04-17T18:56:07.611" v="1128"/>
        <pc:sldMkLst>
          <pc:docMk/>
          <pc:sldMk cId="103376691" sldId="591"/>
        </pc:sldMkLst>
      </pc:sldChg>
      <pc:sldChg chg="del">
        <pc:chgData name="Andrew Kleine" userId="7233cba2-4cc4-4126-aa26-0e76d9eb85af" providerId="ADAL" clId="{0A6DE780-C670-4F6C-ACB1-BB68CB741C64}" dt="2024-04-17T18:07:36.530" v="1" actId="47"/>
        <pc:sldMkLst>
          <pc:docMk/>
          <pc:sldMk cId="155566779" sldId="592"/>
        </pc:sldMkLst>
      </pc:sldChg>
      <pc:sldChg chg="del ord">
        <pc:chgData name="Andrew Kleine" userId="7233cba2-4cc4-4126-aa26-0e76d9eb85af" providerId="ADAL" clId="{0A6DE780-C670-4F6C-ACB1-BB68CB741C64}" dt="2024-04-17T19:31:20.639" v="1703" actId="47"/>
        <pc:sldMkLst>
          <pc:docMk/>
          <pc:sldMk cId="4287961258" sldId="594"/>
        </pc:sldMkLst>
      </pc:sldChg>
      <pc:sldChg chg="del">
        <pc:chgData name="Andrew Kleine" userId="7233cba2-4cc4-4126-aa26-0e76d9eb85af" providerId="ADAL" clId="{0A6DE780-C670-4F6C-ACB1-BB68CB741C64}" dt="2024-04-17T19:14:12.455" v="1546" actId="2696"/>
        <pc:sldMkLst>
          <pc:docMk/>
          <pc:sldMk cId="1683944998" sldId="599"/>
        </pc:sldMkLst>
      </pc:sldChg>
      <pc:sldChg chg="del">
        <pc:chgData name="Andrew Kleine" userId="7233cba2-4cc4-4126-aa26-0e76d9eb85af" providerId="ADAL" clId="{0A6DE780-C670-4F6C-ACB1-BB68CB741C64}" dt="2024-04-17T19:14:12.455" v="1546" actId="2696"/>
        <pc:sldMkLst>
          <pc:docMk/>
          <pc:sldMk cId="3575950040" sldId="600"/>
        </pc:sldMkLst>
      </pc:sldChg>
      <pc:sldChg chg="del">
        <pc:chgData name="Andrew Kleine" userId="7233cba2-4cc4-4126-aa26-0e76d9eb85af" providerId="ADAL" clId="{0A6DE780-C670-4F6C-ACB1-BB68CB741C64}" dt="2024-04-17T19:14:12.455" v="1546" actId="2696"/>
        <pc:sldMkLst>
          <pc:docMk/>
          <pc:sldMk cId="448404444" sldId="601"/>
        </pc:sldMkLst>
      </pc:sldChg>
      <pc:sldChg chg="addSp delSp modSp new add del mod">
        <pc:chgData name="Andrew Kleine" userId="7233cba2-4cc4-4126-aa26-0e76d9eb85af" providerId="ADAL" clId="{0A6DE780-C670-4F6C-ACB1-BB68CB741C64}" dt="2024-04-17T20:45:42.945" v="2152" actId="47"/>
        <pc:sldMkLst>
          <pc:docMk/>
          <pc:sldMk cId="2946218137" sldId="602"/>
        </pc:sldMkLst>
        <pc:spChg chg="mod">
          <ac:chgData name="Andrew Kleine" userId="7233cba2-4cc4-4126-aa26-0e76d9eb85af" providerId="ADAL" clId="{0A6DE780-C670-4F6C-ACB1-BB68CB741C64}" dt="2024-04-17T18:29:18.991" v="473" actId="948"/>
          <ac:spMkLst>
            <pc:docMk/>
            <pc:sldMk cId="2946218137" sldId="602"/>
            <ac:spMk id="2" creationId="{A5360D28-55E4-1061-324F-7A7AC4BED798}"/>
          </ac:spMkLst>
        </pc:spChg>
        <pc:spChg chg="add del mod modVis">
          <ac:chgData name="Andrew Kleine" userId="7233cba2-4cc4-4126-aa26-0e76d9eb85af" providerId="ADAL" clId="{0A6DE780-C670-4F6C-ACB1-BB68CB741C64}" dt="2024-04-17T18:29:05.864" v="313"/>
          <ac:spMkLst>
            <pc:docMk/>
            <pc:sldMk cId="2946218137" sldId="602"/>
            <ac:spMk id="3" creationId="{CD34B613-0A1D-9933-D508-5ADF0DDC6AAB}"/>
          </ac:spMkLst>
        </pc:spChg>
        <pc:spChg chg="add del mod modVis">
          <ac:chgData name="Andrew Kleine" userId="7233cba2-4cc4-4126-aa26-0e76d9eb85af" providerId="ADAL" clId="{0A6DE780-C670-4F6C-ACB1-BB68CB741C64}" dt="2024-04-17T18:29:11.182" v="377"/>
          <ac:spMkLst>
            <pc:docMk/>
            <pc:sldMk cId="2946218137" sldId="602"/>
            <ac:spMk id="5" creationId="{6B1E39F0-6353-BEE1-22A3-AAFBE6C5937C}"/>
          </ac:spMkLst>
        </pc:spChg>
        <pc:spChg chg="add del mod modVis">
          <ac:chgData name="Andrew Kleine" userId="7233cba2-4cc4-4126-aa26-0e76d9eb85af" providerId="ADAL" clId="{0A6DE780-C670-4F6C-ACB1-BB68CB741C64}" dt="2024-04-17T18:29:13.828" v="410"/>
          <ac:spMkLst>
            <pc:docMk/>
            <pc:sldMk cId="2946218137" sldId="602"/>
            <ac:spMk id="6" creationId="{7ADA5900-2844-0005-44AB-67D638EE2DDD}"/>
          </ac:spMkLst>
        </pc:spChg>
        <pc:spChg chg="add del mod modVis">
          <ac:chgData name="Andrew Kleine" userId="7233cba2-4cc4-4126-aa26-0e76d9eb85af" providerId="ADAL" clId="{0A6DE780-C670-4F6C-ACB1-BB68CB741C64}" dt="2024-04-17T18:29:14.962" v="438"/>
          <ac:spMkLst>
            <pc:docMk/>
            <pc:sldMk cId="2946218137" sldId="602"/>
            <ac:spMk id="7" creationId="{87494DC6-3E9F-B874-043B-A169FA99A4E8}"/>
          </ac:spMkLst>
        </pc:spChg>
        <pc:spChg chg="add del mod modVis">
          <ac:chgData name="Andrew Kleine" userId="7233cba2-4cc4-4126-aa26-0e76d9eb85af" providerId="ADAL" clId="{0A6DE780-C670-4F6C-ACB1-BB68CB741C64}" dt="2024-04-17T18:29:16.843" v="469"/>
          <ac:spMkLst>
            <pc:docMk/>
            <pc:sldMk cId="2946218137" sldId="602"/>
            <ac:spMk id="8" creationId="{44C9793F-24A6-A811-BE8B-904579C0EE7D}"/>
          </ac:spMkLst>
        </pc:spChg>
        <pc:spChg chg="add del mod modVis">
          <ac:chgData name="Andrew Kleine" userId="7233cba2-4cc4-4126-aa26-0e76d9eb85af" providerId="ADAL" clId="{0A6DE780-C670-4F6C-ACB1-BB68CB741C64}" dt="2024-04-17T18:29:19.007" v="496"/>
          <ac:spMkLst>
            <pc:docMk/>
            <pc:sldMk cId="2946218137" sldId="602"/>
            <ac:spMk id="9" creationId="{A960069F-DFCC-D322-75CF-4F891A54A902}"/>
          </ac:spMkLst>
        </pc:spChg>
        <pc:spChg chg="add mod">
          <ac:chgData name="Andrew Kleine" userId="7233cba2-4cc4-4126-aa26-0e76d9eb85af" providerId="ADAL" clId="{0A6DE780-C670-4F6C-ACB1-BB68CB741C64}" dt="2024-04-17T18:40:40.769" v="930" actId="20577"/>
          <ac:spMkLst>
            <pc:docMk/>
            <pc:sldMk cId="2946218137" sldId="602"/>
            <ac:spMk id="10" creationId="{CFE2896E-3004-FF9C-B276-1EF5707FAB70}"/>
          </ac:spMkLst>
        </pc:spChg>
        <pc:graphicFrameChg chg="add mod ord modVis replST">
          <ac:chgData name="Andrew Kleine" userId="7233cba2-4cc4-4126-aa26-0e76d9eb85af" providerId="ADAL" clId="{0A6DE780-C670-4F6C-ACB1-BB68CB741C64}" dt="2024-04-17T18:29:19.007" v="498"/>
          <ac:graphicFrameMkLst>
            <pc:docMk/>
            <pc:sldMk cId="2946218137" sldId="602"/>
            <ac:graphicFrameMk id="4" creationId="{070FB863-9543-374C-ADE1-32A59982CB00}"/>
          </ac:graphicFrameMkLst>
        </pc:graphicFrameChg>
      </pc:sldChg>
      <pc:sldChg chg="addSp delSp modSp new add mod">
        <pc:chgData name="Andrew Kleine" userId="7233cba2-4cc4-4126-aa26-0e76d9eb85af" providerId="ADAL" clId="{0A6DE780-C670-4F6C-ACB1-BB68CB741C64}" dt="2024-04-17T19:07:22.483" v="1461"/>
        <pc:sldMkLst>
          <pc:docMk/>
          <pc:sldMk cId="316870080" sldId="603"/>
        </pc:sldMkLst>
        <pc:spChg chg="mod">
          <ac:chgData name="Andrew Kleine" userId="7233cba2-4cc4-4126-aa26-0e76d9eb85af" providerId="ADAL" clId="{0A6DE780-C670-4F6C-ACB1-BB68CB741C64}" dt="2024-04-17T19:07:22.463" v="1436" actId="948"/>
          <ac:spMkLst>
            <pc:docMk/>
            <pc:sldMk cId="316870080" sldId="603"/>
            <ac:spMk id="2" creationId="{5F226E59-1EF5-E876-892C-ADBDA9D3EC43}"/>
          </ac:spMkLst>
        </pc:spChg>
        <pc:spChg chg="add del mod modVis">
          <ac:chgData name="Andrew Kleine" userId="7233cba2-4cc4-4126-aa26-0e76d9eb85af" providerId="ADAL" clId="{0A6DE780-C670-4F6C-ACB1-BB68CB741C64}" dt="2024-04-17T19:07:17.959" v="1361"/>
          <ac:spMkLst>
            <pc:docMk/>
            <pc:sldMk cId="316870080" sldId="603"/>
            <ac:spMk id="6" creationId="{D096CCEB-08F2-76CE-0DBA-F4374F4C0D0B}"/>
          </ac:spMkLst>
        </pc:spChg>
        <pc:spChg chg="add del mod modVis">
          <ac:chgData name="Andrew Kleine" userId="7233cba2-4cc4-4126-aa26-0e76d9eb85af" providerId="ADAL" clId="{0A6DE780-C670-4F6C-ACB1-BB68CB741C64}" dt="2024-04-17T19:07:19.087" v="1392"/>
          <ac:spMkLst>
            <pc:docMk/>
            <pc:sldMk cId="316870080" sldId="603"/>
            <ac:spMk id="7" creationId="{57F1AE91-55E1-8747-2A23-68C85FDB7624}"/>
          </ac:spMkLst>
        </pc:spChg>
        <pc:spChg chg="add del mod modVis">
          <ac:chgData name="Andrew Kleine" userId="7233cba2-4cc4-4126-aa26-0e76d9eb85af" providerId="ADAL" clId="{0A6DE780-C670-4F6C-ACB1-BB68CB741C64}" dt="2024-04-17T19:07:20.451" v="1424"/>
          <ac:spMkLst>
            <pc:docMk/>
            <pc:sldMk cId="316870080" sldId="603"/>
            <ac:spMk id="8" creationId="{E3FFEFCE-E481-0A39-DE07-36A8B7E17D91}"/>
          </ac:spMkLst>
        </pc:spChg>
        <pc:spChg chg="add del mod modVis">
          <ac:chgData name="Andrew Kleine" userId="7233cba2-4cc4-4126-aa26-0e76d9eb85af" providerId="ADAL" clId="{0A6DE780-C670-4F6C-ACB1-BB68CB741C64}" dt="2024-04-17T19:07:22.480" v="1459"/>
          <ac:spMkLst>
            <pc:docMk/>
            <pc:sldMk cId="316870080" sldId="603"/>
            <ac:spMk id="9" creationId="{5205D2AD-C6B0-2736-8D4F-5D14289185C5}"/>
          </ac:spMkLst>
        </pc:spChg>
        <pc:graphicFrameChg chg="add mod ord modVis replST">
          <ac:chgData name="Andrew Kleine" userId="7233cba2-4cc4-4126-aa26-0e76d9eb85af" providerId="ADAL" clId="{0A6DE780-C670-4F6C-ACB1-BB68CB741C64}" dt="2024-04-17T19:07:22.483" v="1461"/>
          <ac:graphicFrameMkLst>
            <pc:docMk/>
            <pc:sldMk cId="316870080" sldId="603"/>
            <ac:graphicFrameMk id="5" creationId="{EB20F8AF-CA40-58B2-E2F8-8A47FDA8CF8C}"/>
          </ac:graphicFrameMkLst>
        </pc:graphicFrameChg>
        <pc:picChg chg="add mod">
          <ac:chgData name="Andrew Kleine" userId="7233cba2-4cc4-4126-aa26-0e76d9eb85af" providerId="ADAL" clId="{0A6DE780-C670-4F6C-ACB1-BB68CB741C64}" dt="2024-04-17T19:06:42.289" v="1302" actId="1076"/>
          <ac:picMkLst>
            <pc:docMk/>
            <pc:sldMk cId="316870080" sldId="603"/>
            <ac:picMk id="3" creationId="{5D16A0D8-7F63-5EDD-038D-214F2495B309}"/>
          </ac:picMkLst>
        </pc:picChg>
        <pc:picChg chg="add mod">
          <ac:chgData name="Andrew Kleine" userId="7233cba2-4cc4-4126-aa26-0e76d9eb85af" providerId="ADAL" clId="{0A6DE780-C670-4F6C-ACB1-BB68CB741C64}" dt="2024-04-17T19:07:05.841" v="1304" actId="1076"/>
          <ac:picMkLst>
            <pc:docMk/>
            <pc:sldMk cId="316870080" sldId="603"/>
            <ac:picMk id="4" creationId="{D581C133-C4AE-378A-BEDF-BCC3342B5594}"/>
          </ac:picMkLst>
        </pc:picChg>
      </pc:sldChg>
      <pc:sldChg chg="addSp delSp modSp new add mod">
        <pc:chgData name="Andrew Kleine" userId="7233cba2-4cc4-4126-aa26-0e76d9eb85af" providerId="ADAL" clId="{0A6DE780-C670-4F6C-ACB1-BB68CB741C64}" dt="2024-04-19T15:25:13.340" v="2178" actId="1076"/>
        <pc:sldMkLst>
          <pc:docMk/>
          <pc:sldMk cId="2471596977" sldId="604"/>
        </pc:sldMkLst>
        <pc:spChg chg="mod">
          <ac:chgData name="Andrew Kleine" userId="7233cba2-4cc4-4126-aa26-0e76d9eb85af" providerId="ADAL" clId="{0A6DE780-C670-4F6C-ACB1-BB68CB741C64}" dt="2024-04-17T19:31:18.383" v="1677" actId="948"/>
          <ac:spMkLst>
            <pc:docMk/>
            <pc:sldMk cId="2471596977" sldId="604"/>
            <ac:spMk id="2" creationId="{8BF0E431-A44A-2549-985F-F08194CF2854}"/>
          </ac:spMkLst>
        </pc:spChg>
        <pc:spChg chg="add del mod modVis">
          <ac:chgData name="Andrew Kleine" userId="7233cba2-4cc4-4126-aa26-0e76d9eb85af" providerId="ADAL" clId="{0A6DE780-C670-4F6C-ACB1-BB68CB741C64}" dt="2024-04-17T19:31:13.774" v="1597"/>
          <ac:spMkLst>
            <pc:docMk/>
            <pc:sldMk cId="2471596977" sldId="604"/>
            <ac:spMk id="6" creationId="{07610CAC-43DD-F1CD-46BD-85D22E464E95}"/>
          </ac:spMkLst>
        </pc:spChg>
        <pc:spChg chg="add del mod modVis">
          <ac:chgData name="Andrew Kleine" userId="7233cba2-4cc4-4126-aa26-0e76d9eb85af" providerId="ADAL" clId="{0A6DE780-C670-4F6C-ACB1-BB68CB741C64}" dt="2024-04-17T19:31:14.713" v="1640"/>
          <ac:spMkLst>
            <pc:docMk/>
            <pc:sldMk cId="2471596977" sldId="604"/>
            <ac:spMk id="8" creationId="{4A1826A7-719D-BBBA-FB12-C80E5A8CE638}"/>
          </ac:spMkLst>
        </pc:spChg>
        <pc:spChg chg="add del mod modVis">
          <ac:chgData name="Andrew Kleine" userId="7233cba2-4cc4-4126-aa26-0e76d9eb85af" providerId="ADAL" clId="{0A6DE780-C670-4F6C-ACB1-BB68CB741C64}" dt="2024-04-17T19:31:16.932" v="1671"/>
          <ac:spMkLst>
            <pc:docMk/>
            <pc:sldMk cId="2471596977" sldId="604"/>
            <ac:spMk id="9" creationId="{96837FE2-2B83-B2E6-B25D-D06D24AED6D2}"/>
          </ac:spMkLst>
        </pc:spChg>
        <pc:spChg chg="add del mod modVis">
          <ac:chgData name="Andrew Kleine" userId="7233cba2-4cc4-4126-aa26-0e76d9eb85af" providerId="ADAL" clId="{0A6DE780-C670-4F6C-ACB1-BB68CB741C64}" dt="2024-04-17T19:31:18.414" v="1700"/>
          <ac:spMkLst>
            <pc:docMk/>
            <pc:sldMk cId="2471596977" sldId="604"/>
            <ac:spMk id="10" creationId="{967B92EA-7D37-E023-1F6A-5AD0D59AFA47}"/>
          </ac:spMkLst>
        </pc:spChg>
        <pc:graphicFrameChg chg="add mod ord modVis replST">
          <ac:chgData name="Andrew Kleine" userId="7233cba2-4cc4-4126-aa26-0e76d9eb85af" providerId="ADAL" clId="{0A6DE780-C670-4F6C-ACB1-BB68CB741C64}" dt="2024-04-17T19:31:18.414" v="1702"/>
          <ac:graphicFrameMkLst>
            <pc:docMk/>
            <pc:sldMk cId="2471596977" sldId="604"/>
            <ac:graphicFrameMk id="7" creationId="{DB3F118A-1EBA-6BA1-090F-F51A293B9BDE}"/>
          </ac:graphicFrameMkLst>
        </pc:graphicFrameChg>
        <pc:picChg chg="add mod">
          <ac:chgData name="Andrew Kleine" userId="7233cba2-4cc4-4126-aa26-0e76d9eb85af" providerId="ADAL" clId="{0A6DE780-C670-4F6C-ACB1-BB68CB741C64}" dt="2024-04-17T19:30:30.946" v="1559" actId="1076"/>
          <ac:picMkLst>
            <pc:docMk/>
            <pc:sldMk cId="2471596977" sldId="604"/>
            <ac:picMk id="3" creationId="{53C62D27-051F-352A-F317-C8887D9A1BED}"/>
          </ac:picMkLst>
        </pc:picChg>
        <pc:picChg chg="add mod">
          <ac:chgData name="Andrew Kleine" userId="7233cba2-4cc4-4126-aa26-0e76d9eb85af" providerId="ADAL" clId="{0A6DE780-C670-4F6C-ACB1-BB68CB741C64}" dt="2024-04-17T19:30:49.679" v="1561" actId="1076"/>
          <ac:picMkLst>
            <pc:docMk/>
            <pc:sldMk cId="2471596977" sldId="604"/>
            <ac:picMk id="4" creationId="{7527EA3B-3B79-1A5D-CC22-9C7515FAB571}"/>
          </ac:picMkLst>
        </pc:picChg>
        <pc:picChg chg="add mod">
          <ac:chgData name="Andrew Kleine" userId="7233cba2-4cc4-4126-aa26-0e76d9eb85af" providerId="ADAL" clId="{0A6DE780-C670-4F6C-ACB1-BB68CB741C64}" dt="2024-04-17T19:31:07.483" v="1563" actId="1076"/>
          <ac:picMkLst>
            <pc:docMk/>
            <pc:sldMk cId="2471596977" sldId="604"/>
            <ac:picMk id="5" creationId="{4DF19AB0-7B2E-C2E1-31A2-564881A3DA39}"/>
          </ac:picMkLst>
        </pc:picChg>
        <pc:picChg chg="add mod">
          <ac:chgData name="Andrew Kleine" userId="7233cba2-4cc4-4126-aa26-0e76d9eb85af" providerId="ADAL" clId="{0A6DE780-C670-4F6C-ACB1-BB68CB741C64}" dt="2024-04-19T15:24:19.485" v="2174" actId="1076"/>
          <ac:picMkLst>
            <pc:docMk/>
            <pc:sldMk cId="2471596977" sldId="604"/>
            <ac:picMk id="12" creationId="{4DB437FC-EDBD-83FB-772A-B5E138031CE9}"/>
          </ac:picMkLst>
        </pc:picChg>
        <pc:picChg chg="add mod">
          <ac:chgData name="Andrew Kleine" userId="7233cba2-4cc4-4126-aa26-0e76d9eb85af" providerId="ADAL" clId="{0A6DE780-C670-4F6C-ACB1-BB68CB741C64}" dt="2024-04-19T15:24:05.136" v="2173" actId="1076"/>
          <ac:picMkLst>
            <pc:docMk/>
            <pc:sldMk cId="2471596977" sldId="604"/>
            <ac:picMk id="14" creationId="{E364D6BA-81CD-6E66-C3F2-4AFB1968FE9E}"/>
          </ac:picMkLst>
        </pc:picChg>
        <pc:picChg chg="add mod">
          <ac:chgData name="Andrew Kleine" userId="7233cba2-4cc4-4126-aa26-0e76d9eb85af" providerId="ADAL" clId="{0A6DE780-C670-4F6C-ACB1-BB68CB741C64}" dt="2024-04-19T15:25:13.340" v="2178" actId="1076"/>
          <ac:picMkLst>
            <pc:docMk/>
            <pc:sldMk cId="2471596977" sldId="604"/>
            <ac:picMk id="16" creationId="{D43305E4-2A64-11D0-4CA5-039AE17235E1}"/>
          </ac:picMkLst>
        </pc:picChg>
      </pc:sldChg>
      <pc:sldChg chg="addSp delSp modSp new add mod ord">
        <pc:chgData name="Andrew Kleine" userId="7233cba2-4cc4-4126-aa26-0e76d9eb85af" providerId="ADAL" clId="{0A6DE780-C670-4F6C-ACB1-BB68CB741C64}" dt="2024-04-17T19:37:41.143" v="2151" actId="20577"/>
        <pc:sldMkLst>
          <pc:docMk/>
          <pc:sldMk cId="2894961043" sldId="605"/>
        </pc:sldMkLst>
        <pc:spChg chg="mod">
          <ac:chgData name="Andrew Kleine" userId="7233cba2-4cc4-4126-aa26-0e76d9eb85af" providerId="ADAL" clId="{0A6DE780-C670-4F6C-ACB1-BB68CB741C64}" dt="2024-04-17T19:33:57" v="1844" actId="948"/>
          <ac:spMkLst>
            <pc:docMk/>
            <pc:sldMk cId="2894961043" sldId="605"/>
            <ac:spMk id="2" creationId="{050D749E-1970-7676-4856-CA2DADE1075C}"/>
          </ac:spMkLst>
        </pc:spChg>
        <pc:spChg chg="add del mod modVis">
          <ac:chgData name="Andrew Kleine" userId="7233cba2-4cc4-4126-aa26-0e76d9eb85af" providerId="ADAL" clId="{0A6DE780-C670-4F6C-ACB1-BB68CB741C64}" dt="2024-04-17T19:33:38.821" v="1735"/>
          <ac:spMkLst>
            <pc:docMk/>
            <pc:sldMk cId="2894961043" sldId="605"/>
            <ac:spMk id="3" creationId="{4348C916-4839-3507-6FA7-464E9BB38D0C}"/>
          </ac:spMkLst>
        </pc:spChg>
        <pc:spChg chg="add del mod modVis">
          <ac:chgData name="Andrew Kleine" userId="7233cba2-4cc4-4126-aa26-0e76d9eb85af" providerId="ADAL" clId="{0A6DE780-C670-4F6C-ACB1-BB68CB741C64}" dt="2024-04-17T19:33:41.617" v="1782"/>
          <ac:spMkLst>
            <pc:docMk/>
            <pc:sldMk cId="2894961043" sldId="605"/>
            <ac:spMk id="5" creationId="{7F758598-F332-F940-90A1-FB966AE7F7F4}"/>
          </ac:spMkLst>
        </pc:spChg>
        <pc:spChg chg="add del mod modVis">
          <ac:chgData name="Andrew Kleine" userId="7233cba2-4cc4-4126-aa26-0e76d9eb85af" providerId="ADAL" clId="{0A6DE780-C670-4F6C-ACB1-BB68CB741C64}" dt="2024-04-17T19:33:54.675" v="1840"/>
          <ac:spMkLst>
            <pc:docMk/>
            <pc:sldMk cId="2894961043" sldId="605"/>
            <ac:spMk id="6" creationId="{B360C3DC-3E67-206A-1DFF-63FC99F75D3B}"/>
          </ac:spMkLst>
        </pc:spChg>
        <pc:spChg chg="add del mod modVis">
          <ac:chgData name="Andrew Kleine" userId="7233cba2-4cc4-4126-aa26-0e76d9eb85af" providerId="ADAL" clId="{0A6DE780-C670-4F6C-ACB1-BB68CB741C64}" dt="2024-04-17T19:33:57.021" v="1867"/>
          <ac:spMkLst>
            <pc:docMk/>
            <pc:sldMk cId="2894961043" sldId="605"/>
            <ac:spMk id="7" creationId="{45F2EA7F-1E44-8426-0EA2-EAC70AA6DF1F}"/>
          </ac:spMkLst>
        </pc:spChg>
        <pc:spChg chg="add mod">
          <ac:chgData name="Andrew Kleine" userId="7233cba2-4cc4-4126-aa26-0e76d9eb85af" providerId="ADAL" clId="{0A6DE780-C670-4F6C-ACB1-BB68CB741C64}" dt="2024-04-17T19:37:41.143" v="2151" actId="20577"/>
          <ac:spMkLst>
            <pc:docMk/>
            <pc:sldMk cId="2894961043" sldId="605"/>
            <ac:spMk id="8" creationId="{D2F7524E-96F8-B08C-6390-5BCB0B83F989}"/>
          </ac:spMkLst>
        </pc:spChg>
        <pc:graphicFrameChg chg="add mod ord modVis replST">
          <ac:chgData name="Andrew Kleine" userId="7233cba2-4cc4-4126-aa26-0e76d9eb85af" providerId="ADAL" clId="{0A6DE780-C670-4F6C-ACB1-BB68CB741C64}" dt="2024-04-17T19:33:57.021" v="1869"/>
          <ac:graphicFrameMkLst>
            <pc:docMk/>
            <pc:sldMk cId="2894961043" sldId="605"/>
            <ac:graphicFrameMk id="4" creationId="{91B0D5A4-12FC-9D6F-ABA0-72ED5F287DCE}"/>
          </ac:graphicFrameMkLst>
        </pc:graphicFrameChg>
      </pc:sldChg>
      <pc:sldMasterChg chg="delSldLayout">
        <pc:chgData name="Andrew Kleine" userId="7233cba2-4cc4-4126-aa26-0e76d9eb85af" providerId="ADAL" clId="{0A6DE780-C670-4F6C-ACB1-BB68CB741C64}" dt="2024-04-17T19:15:21.583" v="1549" actId="47"/>
        <pc:sldMasterMkLst>
          <pc:docMk/>
          <pc:sldMasterMk cId="4212786224" sldId="2147484432"/>
        </pc:sldMasterMkLst>
        <pc:sldLayoutChg chg="del">
          <pc:chgData name="Andrew Kleine" userId="7233cba2-4cc4-4126-aa26-0e76d9eb85af" providerId="ADAL" clId="{0A6DE780-C670-4F6C-ACB1-BB68CB741C64}" dt="2024-04-17T19:15:21.583" v="1549" actId="47"/>
          <pc:sldLayoutMkLst>
            <pc:docMk/>
            <pc:sldMasterMk cId="4212786224" sldId="2147484432"/>
            <pc:sldLayoutMk cId="3010881179" sldId="2147484444"/>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DB657-AD7D-476D-974F-B5B3B495112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71BE5FE2-7F23-42B6-8CB1-EADCF3C4557B}">
      <dgm:prSet phldrT="[Text]"/>
      <dgm:spPr>
        <a:ln>
          <a:noFill/>
        </a:ln>
      </dgm:spPr>
      <dgm:t>
        <a:bodyPr/>
        <a:lstStyle/>
        <a:p>
          <a:pPr marL="182880"/>
          <a:r>
            <a:rPr lang="en-US">
              <a:latin typeface="Ebrima" panose="02000000000000000000" pitchFamily="2" charset="0"/>
              <a:ea typeface="Ebrima" panose="02000000000000000000" pitchFamily="2" charset="0"/>
              <a:cs typeface="Ebrima" panose="02000000000000000000" pitchFamily="2" charset="0"/>
            </a:rPr>
            <a:t>Actions distilled </a:t>
          </a:r>
          <a:r>
            <a:rPr lang="en-US" dirty="0">
              <a:latin typeface="Ebrima" panose="02000000000000000000" pitchFamily="2" charset="0"/>
              <a:ea typeface="Ebrima" panose="02000000000000000000" pitchFamily="2" charset="0"/>
              <a:cs typeface="Ebrima" panose="02000000000000000000" pitchFamily="2" charset="0"/>
            </a:rPr>
            <a:t>from informed brainstorming</a:t>
          </a:r>
        </a:p>
      </dgm:t>
    </dgm:pt>
    <dgm:pt modelId="{F6929BB1-E35C-4208-800B-B3C86181E2F0}" type="parTrans" cxnId="{B3D5F0EC-A148-4C1A-A45A-22B66845D362}">
      <dgm:prSet/>
      <dgm:spPr/>
      <dgm:t>
        <a:bodyPr/>
        <a:lstStyle/>
        <a:p>
          <a:endParaRPr lang="en-US"/>
        </a:p>
      </dgm:t>
    </dgm:pt>
    <dgm:pt modelId="{175C260D-7D61-464B-ABF5-B3CB6A43CEF7}" type="sibTrans" cxnId="{B3D5F0EC-A148-4C1A-A45A-22B66845D362}">
      <dgm:prSet/>
      <dgm:spPr/>
      <dgm:t>
        <a:bodyPr/>
        <a:lstStyle/>
        <a:p>
          <a:endParaRPr lang="en-US"/>
        </a:p>
      </dgm:t>
    </dgm:pt>
    <dgm:pt modelId="{499FA641-672A-416A-9691-958E61E165FD}">
      <dgm:prSet phldrT="[Text]"/>
      <dgm:spPr>
        <a:ln>
          <a:noFill/>
        </a:ln>
      </dgm:spPr>
      <dgm:t>
        <a:bodyPr/>
        <a:lstStyle/>
        <a:p>
          <a:r>
            <a:rPr lang="en-US" dirty="0">
              <a:latin typeface="Ebrima" panose="02000000000000000000" pitchFamily="2" charset="0"/>
              <a:ea typeface="Ebrima" panose="02000000000000000000" pitchFamily="2" charset="0"/>
              <a:cs typeface="Ebrima" panose="02000000000000000000" pitchFamily="2" charset="0"/>
            </a:rPr>
            <a:t>Actions directly address the factors identified</a:t>
          </a:r>
        </a:p>
      </dgm:t>
    </dgm:pt>
    <dgm:pt modelId="{3BCCE73B-EEAD-422F-AA49-2000FEF6E759}" type="parTrans" cxnId="{ACE2BA39-4887-466A-B39C-641A071B9BA9}">
      <dgm:prSet/>
      <dgm:spPr/>
      <dgm:t>
        <a:bodyPr/>
        <a:lstStyle/>
        <a:p>
          <a:endParaRPr lang="en-US"/>
        </a:p>
      </dgm:t>
    </dgm:pt>
    <dgm:pt modelId="{2698BD3D-25E6-43D8-8FC0-410A9D8A906B}" type="sibTrans" cxnId="{ACE2BA39-4887-466A-B39C-641A071B9BA9}">
      <dgm:prSet/>
      <dgm:spPr/>
      <dgm:t>
        <a:bodyPr/>
        <a:lstStyle/>
        <a:p>
          <a:endParaRPr lang="en-US"/>
        </a:p>
      </dgm:t>
    </dgm:pt>
    <dgm:pt modelId="{71BC63BD-57CF-41CE-9A6A-47A245E368EB}">
      <dgm:prSet phldrT="[Text]"/>
      <dgm:spPr>
        <a:ln>
          <a:noFill/>
        </a:ln>
      </dgm:spPr>
      <dgm:t>
        <a:bodyPr/>
        <a:lstStyle/>
        <a:p>
          <a:r>
            <a:rPr lang="en-US" dirty="0">
              <a:latin typeface="Ebrima" panose="02000000000000000000" pitchFamily="2" charset="0"/>
              <a:ea typeface="Ebrima" panose="02000000000000000000" pitchFamily="2" charset="0"/>
              <a:cs typeface="Ebrima" panose="02000000000000000000" pitchFamily="2" charset="0"/>
            </a:rPr>
            <a:t>They cover a wide range: low cost/no cost, evidence-based or promising, and “off-the-wall”</a:t>
          </a:r>
        </a:p>
      </dgm:t>
    </dgm:pt>
    <dgm:pt modelId="{4E06BCBB-BCC0-4350-B2E4-EBEB759D16B2}" type="parTrans" cxnId="{5A54DD82-2ECC-4BD1-9E9F-6A9219101DAF}">
      <dgm:prSet/>
      <dgm:spPr/>
      <dgm:t>
        <a:bodyPr/>
        <a:lstStyle/>
        <a:p>
          <a:endParaRPr lang="en-US"/>
        </a:p>
      </dgm:t>
    </dgm:pt>
    <dgm:pt modelId="{42837724-4C88-47FE-8872-524DC12001F0}" type="sibTrans" cxnId="{5A54DD82-2ECC-4BD1-9E9F-6A9219101DAF}">
      <dgm:prSet/>
      <dgm:spPr/>
      <dgm:t>
        <a:bodyPr/>
        <a:lstStyle/>
        <a:p>
          <a:endParaRPr lang="en-US"/>
        </a:p>
      </dgm:t>
    </dgm:pt>
    <dgm:pt modelId="{7379F405-B4DF-43FD-854F-D5A216A85E15}" type="pres">
      <dgm:prSet presAssocID="{A2EDB657-AD7D-476D-974F-B5B3B495112E}" presName="Name0" presStyleCnt="0">
        <dgm:presLayoutVars>
          <dgm:dir/>
          <dgm:resizeHandles val="exact"/>
        </dgm:presLayoutVars>
      </dgm:prSet>
      <dgm:spPr/>
    </dgm:pt>
    <dgm:pt modelId="{8D3E2542-45A1-4DCE-9FA9-2EDF0D02EC1A}" type="pres">
      <dgm:prSet presAssocID="{71BE5FE2-7F23-42B6-8CB1-EADCF3C4557B}" presName="composite" presStyleCnt="0"/>
      <dgm:spPr/>
    </dgm:pt>
    <dgm:pt modelId="{6641049A-DA8F-4BFE-8C7E-60A9CCEA23D5}" type="pres">
      <dgm:prSet presAssocID="{71BE5FE2-7F23-42B6-8CB1-EADCF3C4557B}" presName="rect1" presStyleLbl="trAlignAcc1" presStyleIdx="0" presStyleCnt="3">
        <dgm:presLayoutVars>
          <dgm:bulletEnabled val="1"/>
        </dgm:presLayoutVars>
      </dgm:prSet>
      <dgm:spPr/>
    </dgm:pt>
    <dgm:pt modelId="{10940FFF-3716-4B63-B057-072B61DF145D}" type="pres">
      <dgm:prSet presAssocID="{71BE5FE2-7F23-42B6-8CB1-EADCF3C4557B}" presName="rect2" presStyleLbl="fgImgPlace1" presStyleIdx="0" presStyleCnt="3" custLinFactNeighborX="-3121" custLinFactNeighborY="1139"/>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Lightbulb and gear outline"/>
        </a:ext>
      </dgm:extLst>
    </dgm:pt>
    <dgm:pt modelId="{41323028-A433-4D1B-A00F-3630C60E6BD0}" type="pres">
      <dgm:prSet presAssocID="{175C260D-7D61-464B-ABF5-B3CB6A43CEF7}" presName="sibTrans" presStyleCnt="0"/>
      <dgm:spPr/>
    </dgm:pt>
    <dgm:pt modelId="{063EDDB0-EABD-4249-BD12-8ABBBBFB8921}" type="pres">
      <dgm:prSet presAssocID="{499FA641-672A-416A-9691-958E61E165FD}" presName="composite" presStyleCnt="0"/>
      <dgm:spPr/>
    </dgm:pt>
    <dgm:pt modelId="{A0165160-E0EE-4304-9B44-932E42F0BA5D}" type="pres">
      <dgm:prSet presAssocID="{499FA641-672A-416A-9691-958E61E165FD}" presName="rect1" presStyleLbl="trAlignAcc1" presStyleIdx="1" presStyleCnt="3">
        <dgm:presLayoutVars>
          <dgm:bulletEnabled val="1"/>
        </dgm:presLayoutVars>
      </dgm:prSet>
      <dgm:spPr/>
    </dgm:pt>
    <dgm:pt modelId="{A2603DD0-00F9-45C7-8FCD-0E86A9B8B634}" type="pres">
      <dgm:prSet presAssocID="{499FA641-672A-416A-9691-958E61E165FD}"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lipboard Checked outline"/>
        </a:ext>
      </dgm:extLst>
    </dgm:pt>
    <dgm:pt modelId="{3895BC22-A5E0-4794-8967-7D7C650DEB55}" type="pres">
      <dgm:prSet presAssocID="{2698BD3D-25E6-43D8-8FC0-410A9D8A906B}" presName="sibTrans" presStyleCnt="0"/>
      <dgm:spPr/>
    </dgm:pt>
    <dgm:pt modelId="{812A0A93-7EB1-4C5F-A69F-2D27DAF0F136}" type="pres">
      <dgm:prSet presAssocID="{71BC63BD-57CF-41CE-9A6A-47A245E368EB}" presName="composite" presStyleCnt="0"/>
      <dgm:spPr/>
    </dgm:pt>
    <dgm:pt modelId="{96275CB5-5FA7-4FF7-9F1F-5D7F93B114D7}" type="pres">
      <dgm:prSet presAssocID="{71BC63BD-57CF-41CE-9A6A-47A245E368EB}" presName="rect1" presStyleLbl="trAlignAcc1" presStyleIdx="2" presStyleCnt="3">
        <dgm:presLayoutVars>
          <dgm:bulletEnabled val="1"/>
        </dgm:presLayoutVars>
      </dgm:prSet>
      <dgm:spPr/>
    </dgm:pt>
    <dgm:pt modelId="{55315DCB-E896-46AC-AB18-A6EB73A136C3}" type="pres">
      <dgm:prSet presAssocID="{71BC63BD-57CF-41CE-9A6A-47A245E368EB}"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Playbook outline"/>
        </a:ext>
      </dgm:extLst>
    </dgm:pt>
  </dgm:ptLst>
  <dgm:cxnLst>
    <dgm:cxn modelId="{B4663B2B-E7B3-49FF-9E06-908C23081BF0}" type="presOf" srcId="{A2EDB657-AD7D-476D-974F-B5B3B495112E}" destId="{7379F405-B4DF-43FD-854F-D5A216A85E15}" srcOrd="0" destOrd="0" presId="urn:microsoft.com/office/officeart/2008/layout/PictureStrips"/>
    <dgm:cxn modelId="{ACE2BA39-4887-466A-B39C-641A071B9BA9}" srcId="{A2EDB657-AD7D-476D-974F-B5B3B495112E}" destId="{499FA641-672A-416A-9691-958E61E165FD}" srcOrd="1" destOrd="0" parTransId="{3BCCE73B-EEAD-422F-AA49-2000FEF6E759}" sibTransId="{2698BD3D-25E6-43D8-8FC0-410A9D8A906B}"/>
    <dgm:cxn modelId="{B77D3668-D716-45CF-B8A0-47E3C5E9D1FD}" type="presOf" srcId="{71BC63BD-57CF-41CE-9A6A-47A245E368EB}" destId="{96275CB5-5FA7-4FF7-9F1F-5D7F93B114D7}" srcOrd="0" destOrd="0" presId="urn:microsoft.com/office/officeart/2008/layout/PictureStrips"/>
    <dgm:cxn modelId="{5A54DD82-2ECC-4BD1-9E9F-6A9219101DAF}" srcId="{A2EDB657-AD7D-476D-974F-B5B3B495112E}" destId="{71BC63BD-57CF-41CE-9A6A-47A245E368EB}" srcOrd="2" destOrd="0" parTransId="{4E06BCBB-BCC0-4350-B2E4-EBEB759D16B2}" sibTransId="{42837724-4C88-47FE-8872-524DC12001F0}"/>
    <dgm:cxn modelId="{B0770F90-044F-4804-B5BA-80096C0945A1}" type="presOf" srcId="{71BE5FE2-7F23-42B6-8CB1-EADCF3C4557B}" destId="{6641049A-DA8F-4BFE-8C7E-60A9CCEA23D5}" srcOrd="0" destOrd="0" presId="urn:microsoft.com/office/officeart/2008/layout/PictureStrips"/>
    <dgm:cxn modelId="{4F38B9A3-64AB-46AB-8D10-F1D84C8618F9}" type="presOf" srcId="{499FA641-672A-416A-9691-958E61E165FD}" destId="{A0165160-E0EE-4304-9B44-932E42F0BA5D}" srcOrd="0" destOrd="0" presId="urn:microsoft.com/office/officeart/2008/layout/PictureStrips"/>
    <dgm:cxn modelId="{B3D5F0EC-A148-4C1A-A45A-22B66845D362}" srcId="{A2EDB657-AD7D-476D-974F-B5B3B495112E}" destId="{71BE5FE2-7F23-42B6-8CB1-EADCF3C4557B}" srcOrd="0" destOrd="0" parTransId="{F6929BB1-E35C-4208-800B-B3C86181E2F0}" sibTransId="{175C260D-7D61-464B-ABF5-B3CB6A43CEF7}"/>
    <dgm:cxn modelId="{8C2D36D4-29E8-4FE7-AB12-D585B5A13DD0}" type="presParOf" srcId="{7379F405-B4DF-43FD-854F-D5A216A85E15}" destId="{8D3E2542-45A1-4DCE-9FA9-2EDF0D02EC1A}" srcOrd="0" destOrd="0" presId="urn:microsoft.com/office/officeart/2008/layout/PictureStrips"/>
    <dgm:cxn modelId="{7EEFD95A-7331-4DE9-BCF3-9C1915FEB558}" type="presParOf" srcId="{8D3E2542-45A1-4DCE-9FA9-2EDF0D02EC1A}" destId="{6641049A-DA8F-4BFE-8C7E-60A9CCEA23D5}" srcOrd="0" destOrd="0" presId="urn:microsoft.com/office/officeart/2008/layout/PictureStrips"/>
    <dgm:cxn modelId="{CD97E5E6-6F74-4E45-966B-1C75584F5DEF}" type="presParOf" srcId="{8D3E2542-45A1-4DCE-9FA9-2EDF0D02EC1A}" destId="{10940FFF-3716-4B63-B057-072B61DF145D}" srcOrd="1" destOrd="0" presId="urn:microsoft.com/office/officeart/2008/layout/PictureStrips"/>
    <dgm:cxn modelId="{C8432FC8-CB3B-4D61-B206-3F4F7FF6C0C7}" type="presParOf" srcId="{7379F405-B4DF-43FD-854F-D5A216A85E15}" destId="{41323028-A433-4D1B-A00F-3630C60E6BD0}" srcOrd="1" destOrd="0" presId="urn:microsoft.com/office/officeart/2008/layout/PictureStrips"/>
    <dgm:cxn modelId="{5EB4AB81-9D03-43A3-8D57-47B48160E6D5}" type="presParOf" srcId="{7379F405-B4DF-43FD-854F-D5A216A85E15}" destId="{063EDDB0-EABD-4249-BD12-8ABBBBFB8921}" srcOrd="2" destOrd="0" presId="urn:microsoft.com/office/officeart/2008/layout/PictureStrips"/>
    <dgm:cxn modelId="{86347380-F754-4670-B5F6-94292A5AA482}" type="presParOf" srcId="{063EDDB0-EABD-4249-BD12-8ABBBBFB8921}" destId="{A0165160-E0EE-4304-9B44-932E42F0BA5D}" srcOrd="0" destOrd="0" presId="urn:microsoft.com/office/officeart/2008/layout/PictureStrips"/>
    <dgm:cxn modelId="{8DB0019F-4E27-44B4-8B9B-08F8C04114DC}" type="presParOf" srcId="{063EDDB0-EABD-4249-BD12-8ABBBBFB8921}" destId="{A2603DD0-00F9-45C7-8FCD-0E86A9B8B634}" srcOrd="1" destOrd="0" presId="urn:microsoft.com/office/officeart/2008/layout/PictureStrips"/>
    <dgm:cxn modelId="{F1C47A7B-0234-47DA-B119-E0853ADA1292}" type="presParOf" srcId="{7379F405-B4DF-43FD-854F-D5A216A85E15}" destId="{3895BC22-A5E0-4794-8967-7D7C650DEB55}" srcOrd="3" destOrd="0" presId="urn:microsoft.com/office/officeart/2008/layout/PictureStrips"/>
    <dgm:cxn modelId="{FEBC2A2E-E2C0-4392-88FC-2A5B9EE31F6E}" type="presParOf" srcId="{7379F405-B4DF-43FD-854F-D5A216A85E15}" destId="{812A0A93-7EB1-4C5F-A69F-2D27DAF0F136}" srcOrd="4" destOrd="0" presId="urn:microsoft.com/office/officeart/2008/layout/PictureStrips"/>
    <dgm:cxn modelId="{4179CE30-4059-40CC-B383-622FC01448FB}" type="presParOf" srcId="{812A0A93-7EB1-4C5F-A69F-2D27DAF0F136}" destId="{96275CB5-5FA7-4FF7-9F1F-5D7F93B114D7}" srcOrd="0" destOrd="0" presId="urn:microsoft.com/office/officeart/2008/layout/PictureStrips"/>
    <dgm:cxn modelId="{101A3762-6990-4E9B-A84D-BC9FC5C0A65A}" type="presParOf" srcId="{812A0A93-7EB1-4C5F-A69F-2D27DAF0F136}" destId="{55315DCB-E896-46AC-AB18-A6EB73A136C3}"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3AC8B-FF88-4F92-97E5-84E1804E795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F855425-9477-41A2-A2FD-3C2FD2DDED6D}">
      <dgm:prSet phldrT="[Text]"/>
      <dgm:spPr>
        <a:solidFill>
          <a:srgbClr val="CD3622"/>
        </a:solidFill>
      </dgm:spPr>
      <dgm:t>
        <a:bodyPr/>
        <a:lstStyle/>
        <a:p>
          <a:r>
            <a:rPr lang="en-US" b="1" dirty="0"/>
            <a:t>Equity (40%)</a:t>
          </a:r>
        </a:p>
      </dgm:t>
    </dgm:pt>
    <dgm:pt modelId="{5A32CB20-C7D6-4685-82D9-4D0EC52E6598}" type="parTrans" cxnId="{8AB82756-0C08-4B83-AB23-2DD33BA60139}">
      <dgm:prSet/>
      <dgm:spPr/>
      <dgm:t>
        <a:bodyPr/>
        <a:lstStyle/>
        <a:p>
          <a:endParaRPr lang="en-US"/>
        </a:p>
      </dgm:t>
    </dgm:pt>
    <dgm:pt modelId="{3131ADAB-F7F3-4976-9738-A9E837D0A052}" type="sibTrans" cxnId="{8AB82756-0C08-4B83-AB23-2DD33BA60139}">
      <dgm:prSet/>
      <dgm:spPr>
        <a:solidFill>
          <a:srgbClr val="514C86"/>
        </a:solidFill>
      </dgm:spPr>
      <dgm:t>
        <a:bodyPr/>
        <a:lstStyle/>
        <a:p>
          <a:endParaRPr lang="en-US"/>
        </a:p>
      </dgm:t>
    </dgm:pt>
    <dgm:pt modelId="{FE65DDC4-6F5E-4E75-BF51-B425D56437DB}">
      <dgm:prSet phldrT="[Text]"/>
      <dgm:spPr>
        <a:solidFill>
          <a:srgbClr val="CD3622"/>
        </a:solidFill>
      </dgm:spPr>
      <dgm:t>
        <a:bodyPr/>
        <a:lstStyle/>
        <a:p>
          <a:r>
            <a:rPr lang="en-US" b="1" dirty="0"/>
            <a:t>Impact (25%)</a:t>
          </a:r>
        </a:p>
      </dgm:t>
    </dgm:pt>
    <dgm:pt modelId="{AAC552EA-3FF6-4A62-9E36-2D22841DB979}" type="parTrans" cxnId="{D29C2380-CB18-4A85-BA29-01FF5184FAA8}">
      <dgm:prSet/>
      <dgm:spPr/>
      <dgm:t>
        <a:bodyPr/>
        <a:lstStyle/>
        <a:p>
          <a:endParaRPr lang="en-US"/>
        </a:p>
      </dgm:t>
    </dgm:pt>
    <dgm:pt modelId="{9E32786B-D24E-4724-8540-72E9158ADD39}" type="sibTrans" cxnId="{D29C2380-CB18-4A85-BA29-01FF5184FAA8}">
      <dgm:prSet/>
      <dgm:spPr>
        <a:solidFill>
          <a:srgbClr val="514C86"/>
        </a:solidFill>
      </dgm:spPr>
      <dgm:t>
        <a:bodyPr/>
        <a:lstStyle/>
        <a:p>
          <a:endParaRPr lang="en-US"/>
        </a:p>
      </dgm:t>
    </dgm:pt>
    <dgm:pt modelId="{4376B8CD-3693-4E56-940C-73BB45D450ED}">
      <dgm:prSet phldrT="[Text]"/>
      <dgm:spPr>
        <a:solidFill>
          <a:srgbClr val="CD3622"/>
        </a:solidFill>
      </dgm:spPr>
      <dgm:t>
        <a:bodyPr/>
        <a:lstStyle/>
        <a:p>
          <a:r>
            <a:rPr lang="en-US" b="1" dirty="0"/>
            <a:t>Actionable</a:t>
          </a:r>
          <a:br>
            <a:rPr lang="en-US" b="1" dirty="0"/>
          </a:br>
          <a:r>
            <a:rPr lang="en-US" b="1" dirty="0"/>
            <a:t>(20%)</a:t>
          </a:r>
        </a:p>
      </dgm:t>
    </dgm:pt>
    <dgm:pt modelId="{B305702D-6453-4623-879A-C3C5B38613E6}" type="parTrans" cxnId="{E1DFE41E-D2BD-4622-93DE-EC30EA923AA0}">
      <dgm:prSet/>
      <dgm:spPr/>
      <dgm:t>
        <a:bodyPr/>
        <a:lstStyle/>
        <a:p>
          <a:endParaRPr lang="en-US"/>
        </a:p>
      </dgm:t>
    </dgm:pt>
    <dgm:pt modelId="{7D15F3CA-4E1B-42E3-ADBF-E07031757C5F}" type="sibTrans" cxnId="{E1DFE41E-D2BD-4622-93DE-EC30EA923AA0}">
      <dgm:prSet/>
      <dgm:spPr>
        <a:solidFill>
          <a:srgbClr val="514C86"/>
        </a:solidFill>
      </dgm:spPr>
      <dgm:t>
        <a:bodyPr/>
        <a:lstStyle/>
        <a:p>
          <a:endParaRPr lang="en-US"/>
        </a:p>
      </dgm:t>
    </dgm:pt>
    <dgm:pt modelId="{D87D1C31-D944-49AD-B41B-97E98FE533D3}">
      <dgm:prSet phldrT="[Text]"/>
      <dgm:spPr>
        <a:solidFill>
          <a:srgbClr val="CD3622"/>
        </a:solidFill>
      </dgm:spPr>
      <dgm:t>
        <a:bodyPr/>
        <a:lstStyle/>
        <a:p>
          <a:r>
            <a:rPr lang="en-US" b="1" dirty="0"/>
            <a:t>Feasibility</a:t>
          </a:r>
        </a:p>
        <a:p>
          <a:r>
            <a:rPr lang="en-US" b="1" dirty="0"/>
            <a:t>(15%)</a:t>
          </a:r>
        </a:p>
      </dgm:t>
    </dgm:pt>
    <dgm:pt modelId="{7F9E4973-631F-4C2F-BEE7-B103D61E2E60}" type="parTrans" cxnId="{A73CC0A3-50B9-4EEF-8B93-354DFF94347D}">
      <dgm:prSet/>
      <dgm:spPr/>
      <dgm:t>
        <a:bodyPr/>
        <a:lstStyle/>
        <a:p>
          <a:endParaRPr lang="en-US"/>
        </a:p>
      </dgm:t>
    </dgm:pt>
    <dgm:pt modelId="{1759E894-9ECC-43F2-B8F8-8FE9CD0D57FD}" type="sibTrans" cxnId="{A73CC0A3-50B9-4EEF-8B93-354DFF94347D}">
      <dgm:prSet/>
      <dgm:spPr>
        <a:solidFill>
          <a:srgbClr val="514C86"/>
        </a:solidFill>
      </dgm:spPr>
      <dgm:t>
        <a:bodyPr/>
        <a:lstStyle/>
        <a:p>
          <a:endParaRPr lang="en-US"/>
        </a:p>
      </dgm:t>
    </dgm:pt>
    <dgm:pt modelId="{92F6A968-64E7-418E-B4D5-427A26D416A3}" type="pres">
      <dgm:prSet presAssocID="{7013AC8B-FF88-4F92-97E5-84E1804E7959}" presName="cycle" presStyleCnt="0">
        <dgm:presLayoutVars>
          <dgm:dir/>
          <dgm:resizeHandles val="exact"/>
        </dgm:presLayoutVars>
      </dgm:prSet>
      <dgm:spPr/>
    </dgm:pt>
    <dgm:pt modelId="{A166E43F-60A8-4116-B178-C1305E433689}" type="pres">
      <dgm:prSet presAssocID="{5F855425-9477-41A2-A2FD-3C2FD2DDED6D}" presName="node" presStyleLbl="node1" presStyleIdx="0" presStyleCnt="4">
        <dgm:presLayoutVars>
          <dgm:bulletEnabled val="1"/>
        </dgm:presLayoutVars>
      </dgm:prSet>
      <dgm:spPr/>
    </dgm:pt>
    <dgm:pt modelId="{D5BCFFE6-1EFA-4591-9B37-E3D646714007}" type="pres">
      <dgm:prSet presAssocID="{3131ADAB-F7F3-4976-9738-A9E837D0A052}" presName="sibTrans" presStyleLbl="sibTrans2D1" presStyleIdx="0" presStyleCnt="4"/>
      <dgm:spPr/>
    </dgm:pt>
    <dgm:pt modelId="{015115A9-3290-4C9B-A1F1-999B3AD6796B}" type="pres">
      <dgm:prSet presAssocID="{3131ADAB-F7F3-4976-9738-A9E837D0A052}" presName="connectorText" presStyleLbl="sibTrans2D1" presStyleIdx="0" presStyleCnt="4"/>
      <dgm:spPr/>
    </dgm:pt>
    <dgm:pt modelId="{AFE5AE72-F882-4BDA-876B-CAF73A79975E}" type="pres">
      <dgm:prSet presAssocID="{FE65DDC4-6F5E-4E75-BF51-B425D56437DB}" presName="node" presStyleLbl="node1" presStyleIdx="1" presStyleCnt="4">
        <dgm:presLayoutVars>
          <dgm:bulletEnabled val="1"/>
        </dgm:presLayoutVars>
      </dgm:prSet>
      <dgm:spPr/>
    </dgm:pt>
    <dgm:pt modelId="{C6F64815-BDD9-4B09-833E-9B663005949C}" type="pres">
      <dgm:prSet presAssocID="{9E32786B-D24E-4724-8540-72E9158ADD39}" presName="sibTrans" presStyleLbl="sibTrans2D1" presStyleIdx="1" presStyleCnt="4"/>
      <dgm:spPr/>
    </dgm:pt>
    <dgm:pt modelId="{5CFD0AA3-9B74-434C-86D8-DBB2C4E721E8}" type="pres">
      <dgm:prSet presAssocID="{9E32786B-D24E-4724-8540-72E9158ADD39}" presName="connectorText" presStyleLbl="sibTrans2D1" presStyleIdx="1" presStyleCnt="4"/>
      <dgm:spPr/>
    </dgm:pt>
    <dgm:pt modelId="{07AF1B5B-45DC-4D3F-A49C-6E0F3366674D}" type="pres">
      <dgm:prSet presAssocID="{4376B8CD-3693-4E56-940C-73BB45D450ED}" presName="node" presStyleLbl="node1" presStyleIdx="2" presStyleCnt="4">
        <dgm:presLayoutVars>
          <dgm:bulletEnabled val="1"/>
        </dgm:presLayoutVars>
      </dgm:prSet>
      <dgm:spPr/>
    </dgm:pt>
    <dgm:pt modelId="{749F482E-10A7-4B7A-BA10-071B2EF4E080}" type="pres">
      <dgm:prSet presAssocID="{7D15F3CA-4E1B-42E3-ADBF-E07031757C5F}" presName="sibTrans" presStyleLbl="sibTrans2D1" presStyleIdx="2" presStyleCnt="4"/>
      <dgm:spPr/>
    </dgm:pt>
    <dgm:pt modelId="{C3FF71D8-2F14-4DF5-A24E-EE71219D42EF}" type="pres">
      <dgm:prSet presAssocID="{7D15F3CA-4E1B-42E3-ADBF-E07031757C5F}" presName="connectorText" presStyleLbl="sibTrans2D1" presStyleIdx="2" presStyleCnt="4"/>
      <dgm:spPr/>
    </dgm:pt>
    <dgm:pt modelId="{697AFB41-60B5-4605-B7BC-D4405AAD374B}" type="pres">
      <dgm:prSet presAssocID="{D87D1C31-D944-49AD-B41B-97E98FE533D3}" presName="node" presStyleLbl="node1" presStyleIdx="3" presStyleCnt="4">
        <dgm:presLayoutVars>
          <dgm:bulletEnabled val="1"/>
        </dgm:presLayoutVars>
      </dgm:prSet>
      <dgm:spPr/>
    </dgm:pt>
    <dgm:pt modelId="{5AD16CB7-06D1-4968-A0FF-FCF1C8B331C7}" type="pres">
      <dgm:prSet presAssocID="{1759E894-9ECC-43F2-B8F8-8FE9CD0D57FD}" presName="sibTrans" presStyleLbl="sibTrans2D1" presStyleIdx="3" presStyleCnt="4"/>
      <dgm:spPr/>
    </dgm:pt>
    <dgm:pt modelId="{21BD1BD2-0DFD-4DD7-9F03-5CB14323D8FB}" type="pres">
      <dgm:prSet presAssocID="{1759E894-9ECC-43F2-B8F8-8FE9CD0D57FD}" presName="connectorText" presStyleLbl="sibTrans2D1" presStyleIdx="3" presStyleCnt="4"/>
      <dgm:spPr/>
    </dgm:pt>
  </dgm:ptLst>
  <dgm:cxnLst>
    <dgm:cxn modelId="{6004D016-EDDE-4DC4-9BE9-F89FDED1EF69}" type="presOf" srcId="{7013AC8B-FF88-4F92-97E5-84E1804E7959}" destId="{92F6A968-64E7-418E-B4D5-427A26D416A3}" srcOrd="0" destOrd="0" presId="urn:microsoft.com/office/officeart/2005/8/layout/cycle2"/>
    <dgm:cxn modelId="{E1DFE41E-D2BD-4622-93DE-EC30EA923AA0}" srcId="{7013AC8B-FF88-4F92-97E5-84E1804E7959}" destId="{4376B8CD-3693-4E56-940C-73BB45D450ED}" srcOrd="2" destOrd="0" parTransId="{B305702D-6453-4623-879A-C3C5B38613E6}" sibTransId="{7D15F3CA-4E1B-42E3-ADBF-E07031757C5F}"/>
    <dgm:cxn modelId="{50E75622-5A19-4095-86FB-19F25DE3D8DD}" type="presOf" srcId="{D87D1C31-D944-49AD-B41B-97E98FE533D3}" destId="{697AFB41-60B5-4605-B7BC-D4405AAD374B}" srcOrd="0" destOrd="0" presId="urn:microsoft.com/office/officeart/2005/8/layout/cycle2"/>
    <dgm:cxn modelId="{003F192B-4607-4DE4-A261-5A7DD2D2A974}" type="presOf" srcId="{5F855425-9477-41A2-A2FD-3C2FD2DDED6D}" destId="{A166E43F-60A8-4116-B178-C1305E433689}" srcOrd="0" destOrd="0" presId="urn:microsoft.com/office/officeart/2005/8/layout/cycle2"/>
    <dgm:cxn modelId="{5F232833-3708-4916-B361-6EF7A9B3AAC4}" type="presOf" srcId="{9E32786B-D24E-4724-8540-72E9158ADD39}" destId="{C6F64815-BDD9-4B09-833E-9B663005949C}" srcOrd="0" destOrd="0" presId="urn:microsoft.com/office/officeart/2005/8/layout/cycle2"/>
    <dgm:cxn modelId="{06065167-A650-4E3A-AB52-62AE08A811DA}" type="presOf" srcId="{7D15F3CA-4E1B-42E3-ADBF-E07031757C5F}" destId="{C3FF71D8-2F14-4DF5-A24E-EE71219D42EF}" srcOrd="1" destOrd="0" presId="urn:microsoft.com/office/officeart/2005/8/layout/cycle2"/>
    <dgm:cxn modelId="{CD075350-91DB-4DFE-9F00-CEAB6B65FC7F}" type="presOf" srcId="{FE65DDC4-6F5E-4E75-BF51-B425D56437DB}" destId="{AFE5AE72-F882-4BDA-876B-CAF73A79975E}" srcOrd="0" destOrd="0" presId="urn:microsoft.com/office/officeart/2005/8/layout/cycle2"/>
    <dgm:cxn modelId="{8AB82756-0C08-4B83-AB23-2DD33BA60139}" srcId="{7013AC8B-FF88-4F92-97E5-84E1804E7959}" destId="{5F855425-9477-41A2-A2FD-3C2FD2DDED6D}" srcOrd="0" destOrd="0" parTransId="{5A32CB20-C7D6-4685-82D9-4D0EC52E6598}" sibTransId="{3131ADAB-F7F3-4976-9738-A9E837D0A052}"/>
    <dgm:cxn modelId="{57D56A76-BC99-42DB-B94E-E73953C03D99}" type="presOf" srcId="{9E32786B-D24E-4724-8540-72E9158ADD39}" destId="{5CFD0AA3-9B74-434C-86D8-DBB2C4E721E8}" srcOrd="1" destOrd="0" presId="urn:microsoft.com/office/officeart/2005/8/layout/cycle2"/>
    <dgm:cxn modelId="{D29C2380-CB18-4A85-BA29-01FF5184FAA8}" srcId="{7013AC8B-FF88-4F92-97E5-84E1804E7959}" destId="{FE65DDC4-6F5E-4E75-BF51-B425D56437DB}" srcOrd="1" destOrd="0" parTransId="{AAC552EA-3FF6-4A62-9E36-2D22841DB979}" sibTransId="{9E32786B-D24E-4724-8540-72E9158ADD39}"/>
    <dgm:cxn modelId="{8A331F87-2A88-450D-9CEC-03EB9D404BD5}" type="presOf" srcId="{1759E894-9ECC-43F2-B8F8-8FE9CD0D57FD}" destId="{5AD16CB7-06D1-4968-A0FF-FCF1C8B331C7}" srcOrd="0" destOrd="0" presId="urn:microsoft.com/office/officeart/2005/8/layout/cycle2"/>
    <dgm:cxn modelId="{F7F14597-96E6-4329-B6EF-BEAE08EDC464}" type="presOf" srcId="{1759E894-9ECC-43F2-B8F8-8FE9CD0D57FD}" destId="{21BD1BD2-0DFD-4DD7-9F03-5CB14323D8FB}" srcOrd="1" destOrd="0" presId="urn:microsoft.com/office/officeart/2005/8/layout/cycle2"/>
    <dgm:cxn modelId="{44332F9A-9175-4825-8D4A-C10D8AE02C30}" type="presOf" srcId="{3131ADAB-F7F3-4976-9738-A9E837D0A052}" destId="{D5BCFFE6-1EFA-4591-9B37-E3D646714007}" srcOrd="0" destOrd="0" presId="urn:microsoft.com/office/officeart/2005/8/layout/cycle2"/>
    <dgm:cxn modelId="{A73CC0A3-50B9-4EEF-8B93-354DFF94347D}" srcId="{7013AC8B-FF88-4F92-97E5-84E1804E7959}" destId="{D87D1C31-D944-49AD-B41B-97E98FE533D3}" srcOrd="3" destOrd="0" parTransId="{7F9E4973-631F-4C2F-BEE7-B103D61E2E60}" sibTransId="{1759E894-9ECC-43F2-B8F8-8FE9CD0D57FD}"/>
    <dgm:cxn modelId="{8E5909C0-3828-4C5C-9C94-3AD300E620BF}" type="presOf" srcId="{4376B8CD-3693-4E56-940C-73BB45D450ED}" destId="{07AF1B5B-45DC-4D3F-A49C-6E0F3366674D}" srcOrd="0" destOrd="0" presId="urn:microsoft.com/office/officeart/2005/8/layout/cycle2"/>
    <dgm:cxn modelId="{643C18CE-C495-4BCE-90B0-A8835665B192}" type="presOf" srcId="{7D15F3CA-4E1B-42E3-ADBF-E07031757C5F}" destId="{749F482E-10A7-4B7A-BA10-071B2EF4E080}" srcOrd="0" destOrd="0" presId="urn:microsoft.com/office/officeart/2005/8/layout/cycle2"/>
    <dgm:cxn modelId="{64226CF2-26AE-4F1A-B343-1111BAA825D6}" type="presOf" srcId="{3131ADAB-F7F3-4976-9738-A9E837D0A052}" destId="{015115A9-3290-4C9B-A1F1-999B3AD6796B}" srcOrd="1" destOrd="0" presId="urn:microsoft.com/office/officeart/2005/8/layout/cycle2"/>
    <dgm:cxn modelId="{566F307E-71D1-4BDB-AC0E-13999A1B40EC}" type="presParOf" srcId="{92F6A968-64E7-418E-B4D5-427A26D416A3}" destId="{A166E43F-60A8-4116-B178-C1305E433689}" srcOrd="0" destOrd="0" presId="urn:microsoft.com/office/officeart/2005/8/layout/cycle2"/>
    <dgm:cxn modelId="{E7D1F1A2-A84D-47CC-B1F4-8E075324CE41}" type="presParOf" srcId="{92F6A968-64E7-418E-B4D5-427A26D416A3}" destId="{D5BCFFE6-1EFA-4591-9B37-E3D646714007}" srcOrd="1" destOrd="0" presId="urn:microsoft.com/office/officeart/2005/8/layout/cycle2"/>
    <dgm:cxn modelId="{3DA12336-1EA0-4F3F-96E9-E7E077379E3C}" type="presParOf" srcId="{D5BCFFE6-1EFA-4591-9B37-E3D646714007}" destId="{015115A9-3290-4C9B-A1F1-999B3AD6796B}" srcOrd="0" destOrd="0" presId="urn:microsoft.com/office/officeart/2005/8/layout/cycle2"/>
    <dgm:cxn modelId="{F19BC1E8-AFB6-46A9-9E1B-E2E4B7630123}" type="presParOf" srcId="{92F6A968-64E7-418E-B4D5-427A26D416A3}" destId="{AFE5AE72-F882-4BDA-876B-CAF73A79975E}" srcOrd="2" destOrd="0" presId="urn:microsoft.com/office/officeart/2005/8/layout/cycle2"/>
    <dgm:cxn modelId="{7E1BCCF9-0C74-4AC5-A9DB-51AB38DB0AFA}" type="presParOf" srcId="{92F6A968-64E7-418E-B4D5-427A26D416A3}" destId="{C6F64815-BDD9-4B09-833E-9B663005949C}" srcOrd="3" destOrd="0" presId="urn:microsoft.com/office/officeart/2005/8/layout/cycle2"/>
    <dgm:cxn modelId="{B51971F5-F8B9-4B77-AA4C-EB508C624CA2}" type="presParOf" srcId="{C6F64815-BDD9-4B09-833E-9B663005949C}" destId="{5CFD0AA3-9B74-434C-86D8-DBB2C4E721E8}" srcOrd="0" destOrd="0" presId="urn:microsoft.com/office/officeart/2005/8/layout/cycle2"/>
    <dgm:cxn modelId="{C434BE36-B16D-4A7E-B791-B101FFBA2205}" type="presParOf" srcId="{92F6A968-64E7-418E-B4D5-427A26D416A3}" destId="{07AF1B5B-45DC-4D3F-A49C-6E0F3366674D}" srcOrd="4" destOrd="0" presId="urn:microsoft.com/office/officeart/2005/8/layout/cycle2"/>
    <dgm:cxn modelId="{6D71079F-7FED-47AF-B20F-53B271736DCB}" type="presParOf" srcId="{92F6A968-64E7-418E-B4D5-427A26D416A3}" destId="{749F482E-10A7-4B7A-BA10-071B2EF4E080}" srcOrd="5" destOrd="0" presId="urn:microsoft.com/office/officeart/2005/8/layout/cycle2"/>
    <dgm:cxn modelId="{74D1B0C3-693F-4257-809E-72ACDD3B29E9}" type="presParOf" srcId="{749F482E-10A7-4B7A-BA10-071B2EF4E080}" destId="{C3FF71D8-2F14-4DF5-A24E-EE71219D42EF}" srcOrd="0" destOrd="0" presId="urn:microsoft.com/office/officeart/2005/8/layout/cycle2"/>
    <dgm:cxn modelId="{C8A9DA27-6A15-4B0B-B2FC-DCA395736A80}" type="presParOf" srcId="{92F6A968-64E7-418E-B4D5-427A26D416A3}" destId="{697AFB41-60B5-4605-B7BC-D4405AAD374B}" srcOrd="6" destOrd="0" presId="urn:microsoft.com/office/officeart/2005/8/layout/cycle2"/>
    <dgm:cxn modelId="{15601F01-1103-439B-8207-3033B4B3FCF6}" type="presParOf" srcId="{92F6A968-64E7-418E-B4D5-427A26D416A3}" destId="{5AD16CB7-06D1-4968-A0FF-FCF1C8B331C7}" srcOrd="7" destOrd="0" presId="urn:microsoft.com/office/officeart/2005/8/layout/cycle2"/>
    <dgm:cxn modelId="{A1E836BF-8FF4-4FC6-8CC5-CFEBACC044C0}" type="presParOf" srcId="{5AD16CB7-06D1-4968-A0FF-FCF1C8B331C7}" destId="{21BD1BD2-0DFD-4DD7-9F03-5CB14323D8FB}"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516A5-5975-4DC4-B597-D571EBE983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FA2C3A5-1C1A-445C-9C76-F472343DB92F}">
      <dgm:prSet phldrT="[Text]"/>
      <dgm:spPr>
        <a:solidFill>
          <a:srgbClr val="CD3622"/>
        </a:solidFill>
      </dgm:spPr>
      <dgm:t>
        <a:bodyPr/>
        <a:lstStyle/>
        <a:p>
          <a:r>
            <a:rPr lang="en-US" dirty="0"/>
            <a:t>Strategy 1: Improve economic opportunity and career pathways for BIPOC </a:t>
          </a:r>
        </a:p>
      </dgm:t>
    </dgm:pt>
    <dgm:pt modelId="{22E9B040-9965-455F-8B13-585029581D4D}" type="parTrans" cxnId="{008BD682-7940-4A50-9502-3CAE6115B211}">
      <dgm:prSet/>
      <dgm:spPr/>
      <dgm:t>
        <a:bodyPr/>
        <a:lstStyle/>
        <a:p>
          <a:endParaRPr lang="en-US"/>
        </a:p>
      </dgm:t>
    </dgm:pt>
    <dgm:pt modelId="{5C320303-4DEB-4D9B-ACB1-1C69F7E83961}" type="sibTrans" cxnId="{008BD682-7940-4A50-9502-3CAE6115B211}">
      <dgm:prSet/>
      <dgm:spPr/>
      <dgm:t>
        <a:bodyPr/>
        <a:lstStyle/>
        <a:p>
          <a:endParaRPr lang="en-US"/>
        </a:p>
      </dgm:t>
    </dgm:pt>
    <dgm:pt modelId="{65B174A2-CB75-47A4-9922-763FBCA6184B}">
      <dgm:prSet phldrT="[Text]"/>
      <dgm:spPr>
        <a:solidFill>
          <a:srgbClr val="CD3622"/>
        </a:solidFill>
      </dgm:spPr>
      <dgm:t>
        <a:bodyPr/>
        <a:lstStyle/>
        <a:p>
          <a:r>
            <a:rPr lang="en-US" dirty="0"/>
            <a:t>Strategy 2: Grow the supply of affordable housing</a:t>
          </a:r>
        </a:p>
      </dgm:t>
    </dgm:pt>
    <dgm:pt modelId="{1DC9C6EB-F7EC-4634-825A-3830A945B267}" type="parTrans" cxnId="{02C949E4-360E-4758-88D8-AB0FB3C6D86D}">
      <dgm:prSet/>
      <dgm:spPr/>
      <dgm:t>
        <a:bodyPr/>
        <a:lstStyle/>
        <a:p>
          <a:endParaRPr lang="en-US"/>
        </a:p>
      </dgm:t>
    </dgm:pt>
    <dgm:pt modelId="{073E019F-3051-48D4-B1B8-CA4432C60EE3}" type="sibTrans" cxnId="{02C949E4-360E-4758-88D8-AB0FB3C6D86D}">
      <dgm:prSet/>
      <dgm:spPr/>
      <dgm:t>
        <a:bodyPr/>
        <a:lstStyle/>
        <a:p>
          <a:endParaRPr lang="en-US"/>
        </a:p>
      </dgm:t>
    </dgm:pt>
    <dgm:pt modelId="{8C7ABA62-25E1-4911-9FBA-FCA45F401E82}">
      <dgm:prSet phldrT="[Text]"/>
      <dgm:spPr>
        <a:solidFill>
          <a:srgbClr val="CD3622"/>
        </a:solidFill>
      </dgm:spPr>
      <dgm:t>
        <a:bodyPr/>
        <a:lstStyle/>
        <a:p>
          <a:r>
            <a:rPr lang="en-US" dirty="0"/>
            <a:t>Strategy 5: Increase financial education and access to credit for BIPOC</a:t>
          </a:r>
        </a:p>
      </dgm:t>
    </dgm:pt>
    <dgm:pt modelId="{8AF68D73-EB4F-4E76-9A1B-31DD9F831CD8}" type="parTrans" cxnId="{3FB6BCE8-F9A6-411C-A58C-E9E768FEBA11}">
      <dgm:prSet/>
      <dgm:spPr/>
      <dgm:t>
        <a:bodyPr/>
        <a:lstStyle/>
        <a:p>
          <a:endParaRPr lang="en-US"/>
        </a:p>
      </dgm:t>
    </dgm:pt>
    <dgm:pt modelId="{6D44DB60-AC09-4518-A674-BC927B157949}" type="sibTrans" cxnId="{3FB6BCE8-F9A6-411C-A58C-E9E768FEBA11}">
      <dgm:prSet/>
      <dgm:spPr/>
      <dgm:t>
        <a:bodyPr/>
        <a:lstStyle/>
        <a:p>
          <a:endParaRPr lang="en-US"/>
        </a:p>
      </dgm:t>
    </dgm:pt>
    <dgm:pt modelId="{CCBED5D4-88A1-4FA0-9662-1BB1CF629E7C}">
      <dgm:prSet phldrT="[Text]"/>
      <dgm:spPr>
        <a:solidFill>
          <a:srgbClr val="CD3622"/>
        </a:solidFill>
      </dgm:spPr>
      <dgm:t>
        <a:bodyPr/>
        <a:lstStyle/>
        <a:p>
          <a:r>
            <a:rPr lang="en-US" dirty="0"/>
            <a:t>Strategy 3: Help low- and moderate-income residents maintain homeownership	</a:t>
          </a:r>
        </a:p>
      </dgm:t>
    </dgm:pt>
    <dgm:pt modelId="{A25CB860-1C6C-4BCA-8465-39C667A9BFE3}" type="parTrans" cxnId="{3744A4A4-3B41-42BD-9B81-0503DADE0A7A}">
      <dgm:prSet/>
      <dgm:spPr/>
      <dgm:t>
        <a:bodyPr/>
        <a:lstStyle/>
        <a:p>
          <a:endParaRPr lang="en-US"/>
        </a:p>
      </dgm:t>
    </dgm:pt>
    <dgm:pt modelId="{64B9A771-F8C7-47E7-9B7B-297F8DC18607}" type="sibTrans" cxnId="{3744A4A4-3B41-42BD-9B81-0503DADE0A7A}">
      <dgm:prSet/>
      <dgm:spPr/>
      <dgm:t>
        <a:bodyPr/>
        <a:lstStyle/>
        <a:p>
          <a:endParaRPr lang="en-US"/>
        </a:p>
      </dgm:t>
    </dgm:pt>
    <dgm:pt modelId="{2ED61D9A-8CCF-406A-AD7C-1A11F4C7F748}">
      <dgm:prSet phldrT="[Text]"/>
      <dgm:spPr>
        <a:solidFill>
          <a:srgbClr val="CD3622"/>
        </a:solidFill>
      </dgm:spPr>
      <dgm:t>
        <a:bodyPr/>
        <a:lstStyle/>
        <a:p>
          <a:r>
            <a:rPr lang="en-US" dirty="0"/>
            <a:t>Strategy 4: Combat bias and discrimination in the real estate system</a:t>
          </a:r>
        </a:p>
      </dgm:t>
    </dgm:pt>
    <dgm:pt modelId="{11407BB2-CF2A-4537-BA42-CF4035F405B5}" type="parTrans" cxnId="{1E9F911A-CC1D-40F4-AD06-B42D92F53421}">
      <dgm:prSet/>
      <dgm:spPr/>
      <dgm:t>
        <a:bodyPr/>
        <a:lstStyle/>
        <a:p>
          <a:endParaRPr lang="en-US"/>
        </a:p>
      </dgm:t>
    </dgm:pt>
    <dgm:pt modelId="{B38DF44D-3FAD-41CA-9BC3-9CA4E0728D4B}" type="sibTrans" cxnId="{1E9F911A-CC1D-40F4-AD06-B42D92F53421}">
      <dgm:prSet/>
      <dgm:spPr/>
      <dgm:t>
        <a:bodyPr/>
        <a:lstStyle/>
        <a:p>
          <a:endParaRPr lang="en-US"/>
        </a:p>
      </dgm:t>
    </dgm:pt>
    <dgm:pt modelId="{80D87665-A92D-4560-9014-BD7967DCFF7C}" type="pres">
      <dgm:prSet presAssocID="{23F516A5-5975-4DC4-B597-D571EBE9836D}" presName="linear" presStyleCnt="0">
        <dgm:presLayoutVars>
          <dgm:dir/>
          <dgm:animLvl val="lvl"/>
          <dgm:resizeHandles val="exact"/>
        </dgm:presLayoutVars>
      </dgm:prSet>
      <dgm:spPr/>
    </dgm:pt>
    <dgm:pt modelId="{469CFD17-B701-449B-81F0-74747E0B6B75}" type="pres">
      <dgm:prSet presAssocID="{7FA2C3A5-1C1A-445C-9C76-F472343DB92F}" presName="parentLin" presStyleCnt="0"/>
      <dgm:spPr/>
    </dgm:pt>
    <dgm:pt modelId="{2DAB22EC-FAFF-4150-828B-2A0F156C23DE}" type="pres">
      <dgm:prSet presAssocID="{7FA2C3A5-1C1A-445C-9C76-F472343DB92F}" presName="parentLeftMargin" presStyleLbl="node1" presStyleIdx="0" presStyleCnt="5"/>
      <dgm:spPr/>
    </dgm:pt>
    <dgm:pt modelId="{44134959-693E-4107-9A77-B73A87EDC809}" type="pres">
      <dgm:prSet presAssocID="{7FA2C3A5-1C1A-445C-9C76-F472343DB92F}" presName="parentText" presStyleLbl="node1" presStyleIdx="0" presStyleCnt="5" custScaleX="126486">
        <dgm:presLayoutVars>
          <dgm:chMax val="0"/>
          <dgm:bulletEnabled val="1"/>
        </dgm:presLayoutVars>
      </dgm:prSet>
      <dgm:spPr/>
    </dgm:pt>
    <dgm:pt modelId="{AAF71DBA-A0A3-4B50-8233-38A3F0C3651B}" type="pres">
      <dgm:prSet presAssocID="{7FA2C3A5-1C1A-445C-9C76-F472343DB92F}" presName="negativeSpace" presStyleCnt="0"/>
      <dgm:spPr/>
    </dgm:pt>
    <dgm:pt modelId="{A1001B5E-AE6F-43F2-96F3-F3DBE3A28D57}" type="pres">
      <dgm:prSet presAssocID="{7FA2C3A5-1C1A-445C-9C76-F472343DB92F}" presName="childText" presStyleLbl="conFgAcc1" presStyleIdx="0" presStyleCnt="5">
        <dgm:presLayoutVars>
          <dgm:bulletEnabled val="1"/>
        </dgm:presLayoutVars>
      </dgm:prSet>
      <dgm:spPr/>
    </dgm:pt>
    <dgm:pt modelId="{64A66E59-8926-4496-985C-5FA436454980}" type="pres">
      <dgm:prSet presAssocID="{5C320303-4DEB-4D9B-ACB1-1C69F7E83961}" presName="spaceBetweenRectangles" presStyleCnt="0"/>
      <dgm:spPr/>
    </dgm:pt>
    <dgm:pt modelId="{99519293-1CE9-4BAB-83A8-E328B9F8F854}" type="pres">
      <dgm:prSet presAssocID="{65B174A2-CB75-47A4-9922-763FBCA6184B}" presName="parentLin" presStyleCnt="0"/>
      <dgm:spPr/>
    </dgm:pt>
    <dgm:pt modelId="{4A06E400-BF1D-4F2A-98C8-C0BEDE4DF439}" type="pres">
      <dgm:prSet presAssocID="{65B174A2-CB75-47A4-9922-763FBCA6184B}" presName="parentLeftMargin" presStyleLbl="node1" presStyleIdx="0" presStyleCnt="5"/>
      <dgm:spPr/>
    </dgm:pt>
    <dgm:pt modelId="{2C9BFFE0-4C73-400D-9AEB-456FBABB2B58}" type="pres">
      <dgm:prSet presAssocID="{65B174A2-CB75-47A4-9922-763FBCA6184B}" presName="parentText" presStyleLbl="node1" presStyleIdx="1" presStyleCnt="5" custScaleX="126462">
        <dgm:presLayoutVars>
          <dgm:chMax val="0"/>
          <dgm:bulletEnabled val="1"/>
        </dgm:presLayoutVars>
      </dgm:prSet>
      <dgm:spPr/>
    </dgm:pt>
    <dgm:pt modelId="{F7AAA140-36DC-450F-AE41-04D7466D13BA}" type="pres">
      <dgm:prSet presAssocID="{65B174A2-CB75-47A4-9922-763FBCA6184B}" presName="negativeSpace" presStyleCnt="0"/>
      <dgm:spPr/>
    </dgm:pt>
    <dgm:pt modelId="{7E57A791-959B-43AE-AD61-C7542522446A}" type="pres">
      <dgm:prSet presAssocID="{65B174A2-CB75-47A4-9922-763FBCA6184B}" presName="childText" presStyleLbl="conFgAcc1" presStyleIdx="1" presStyleCnt="5">
        <dgm:presLayoutVars>
          <dgm:bulletEnabled val="1"/>
        </dgm:presLayoutVars>
      </dgm:prSet>
      <dgm:spPr/>
    </dgm:pt>
    <dgm:pt modelId="{286172E2-0F4A-4268-8804-BE3DD54A13A3}" type="pres">
      <dgm:prSet presAssocID="{073E019F-3051-48D4-B1B8-CA4432C60EE3}" presName="spaceBetweenRectangles" presStyleCnt="0"/>
      <dgm:spPr/>
    </dgm:pt>
    <dgm:pt modelId="{63C911B4-0C1C-49CB-8D3F-E1A355F2A1A4}" type="pres">
      <dgm:prSet presAssocID="{CCBED5D4-88A1-4FA0-9662-1BB1CF629E7C}" presName="parentLin" presStyleCnt="0"/>
      <dgm:spPr/>
    </dgm:pt>
    <dgm:pt modelId="{CBBEE124-8D7E-4343-A486-196851132E51}" type="pres">
      <dgm:prSet presAssocID="{CCBED5D4-88A1-4FA0-9662-1BB1CF629E7C}" presName="parentLeftMargin" presStyleLbl="node1" presStyleIdx="1" presStyleCnt="5"/>
      <dgm:spPr/>
    </dgm:pt>
    <dgm:pt modelId="{949A8E08-7F04-4367-AE84-0B81807D601B}" type="pres">
      <dgm:prSet presAssocID="{CCBED5D4-88A1-4FA0-9662-1BB1CF629E7C}" presName="parentText" presStyleLbl="node1" presStyleIdx="2" presStyleCnt="5" custScaleX="126462">
        <dgm:presLayoutVars>
          <dgm:chMax val="0"/>
          <dgm:bulletEnabled val="1"/>
        </dgm:presLayoutVars>
      </dgm:prSet>
      <dgm:spPr/>
    </dgm:pt>
    <dgm:pt modelId="{07D1AA8E-E27A-4FE4-BFFF-DF55475D654F}" type="pres">
      <dgm:prSet presAssocID="{CCBED5D4-88A1-4FA0-9662-1BB1CF629E7C}" presName="negativeSpace" presStyleCnt="0"/>
      <dgm:spPr/>
    </dgm:pt>
    <dgm:pt modelId="{40B58ACD-6634-4262-BC25-7F25C750A1D2}" type="pres">
      <dgm:prSet presAssocID="{CCBED5D4-88A1-4FA0-9662-1BB1CF629E7C}" presName="childText" presStyleLbl="conFgAcc1" presStyleIdx="2" presStyleCnt="5">
        <dgm:presLayoutVars>
          <dgm:bulletEnabled val="1"/>
        </dgm:presLayoutVars>
      </dgm:prSet>
      <dgm:spPr/>
    </dgm:pt>
    <dgm:pt modelId="{7A1DB237-5D2D-40AD-A52E-327841F94BC6}" type="pres">
      <dgm:prSet presAssocID="{64B9A771-F8C7-47E7-9B7B-297F8DC18607}" presName="spaceBetweenRectangles" presStyleCnt="0"/>
      <dgm:spPr/>
    </dgm:pt>
    <dgm:pt modelId="{A01F4A7A-EE96-4A66-A710-AAAE6016E793}" type="pres">
      <dgm:prSet presAssocID="{2ED61D9A-8CCF-406A-AD7C-1A11F4C7F748}" presName="parentLin" presStyleCnt="0"/>
      <dgm:spPr/>
    </dgm:pt>
    <dgm:pt modelId="{27ABCF8F-9FCD-467D-B149-954E34AD4F37}" type="pres">
      <dgm:prSet presAssocID="{2ED61D9A-8CCF-406A-AD7C-1A11F4C7F748}" presName="parentLeftMargin" presStyleLbl="node1" presStyleIdx="2" presStyleCnt="5"/>
      <dgm:spPr/>
    </dgm:pt>
    <dgm:pt modelId="{12AF307E-B5FA-4AB0-8F1F-6771F63E85BD}" type="pres">
      <dgm:prSet presAssocID="{2ED61D9A-8CCF-406A-AD7C-1A11F4C7F748}" presName="parentText" presStyleLbl="node1" presStyleIdx="3" presStyleCnt="5" custScaleX="126462">
        <dgm:presLayoutVars>
          <dgm:chMax val="0"/>
          <dgm:bulletEnabled val="1"/>
        </dgm:presLayoutVars>
      </dgm:prSet>
      <dgm:spPr/>
    </dgm:pt>
    <dgm:pt modelId="{45D36F1D-D332-4D4D-A344-6AC3B4343BFB}" type="pres">
      <dgm:prSet presAssocID="{2ED61D9A-8CCF-406A-AD7C-1A11F4C7F748}" presName="negativeSpace" presStyleCnt="0"/>
      <dgm:spPr/>
    </dgm:pt>
    <dgm:pt modelId="{307CC035-69D7-4CF8-9EDB-7F1791C7E0F4}" type="pres">
      <dgm:prSet presAssocID="{2ED61D9A-8CCF-406A-AD7C-1A11F4C7F748}" presName="childText" presStyleLbl="conFgAcc1" presStyleIdx="3" presStyleCnt="5">
        <dgm:presLayoutVars>
          <dgm:bulletEnabled val="1"/>
        </dgm:presLayoutVars>
      </dgm:prSet>
      <dgm:spPr/>
    </dgm:pt>
    <dgm:pt modelId="{B1B1F244-9239-48C5-85D9-57BE27747237}" type="pres">
      <dgm:prSet presAssocID="{B38DF44D-3FAD-41CA-9BC3-9CA4E0728D4B}" presName="spaceBetweenRectangles" presStyleCnt="0"/>
      <dgm:spPr/>
    </dgm:pt>
    <dgm:pt modelId="{39931273-A3FF-4009-A760-51CCC491E8BA}" type="pres">
      <dgm:prSet presAssocID="{8C7ABA62-25E1-4911-9FBA-FCA45F401E82}" presName="parentLin" presStyleCnt="0"/>
      <dgm:spPr/>
    </dgm:pt>
    <dgm:pt modelId="{C7C8BE0D-CB15-4914-8B3F-75F1BD64AC16}" type="pres">
      <dgm:prSet presAssocID="{8C7ABA62-25E1-4911-9FBA-FCA45F401E82}" presName="parentLeftMargin" presStyleLbl="node1" presStyleIdx="3" presStyleCnt="5"/>
      <dgm:spPr/>
    </dgm:pt>
    <dgm:pt modelId="{598A726F-7ADB-40A9-A0EE-9A21375E6FC5}" type="pres">
      <dgm:prSet presAssocID="{8C7ABA62-25E1-4911-9FBA-FCA45F401E82}" presName="parentText" presStyleLbl="node1" presStyleIdx="4" presStyleCnt="5" custScaleX="126462">
        <dgm:presLayoutVars>
          <dgm:chMax val="0"/>
          <dgm:bulletEnabled val="1"/>
        </dgm:presLayoutVars>
      </dgm:prSet>
      <dgm:spPr/>
    </dgm:pt>
    <dgm:pt modelId="{7BED67F6-A5B8-416E-A0A8-05701F40368C}" type="pres">
      <dgm:prSet presAssocID="{8C7ABA62-25E1-4911-9FBA-FCA45F401E82}" presName="negativeSpace" presStyleCnt="0"/>
      <dgm:spPr/>
    </dgm:pt>
    <dgm:pt modelId="{E3A7AD98-A7CE-472E-AA80-92D573953CAA}" type="pres">
      <dgm:prSet presAssocID="{8C7ABA62-25E1-4911-9FBA-FCA45F401E82}" presName="childText" presStyleLbl="conFgAcc1" presStyleIdx="4" presStyleCnt="5">
        <dgm:presLayoutVars>
          <dgm:bulletEnabled val="1"/>
        </dgm:presLayoutVars>
      </dgm:prSet>
      <dgm:spPr/>
    </dgm:pt>
  </dgm:ptLst>
  <dgm:cxnLst>
    <dgm:cxn modelId="{1E9F911A-CC1D-40F4-AD06-B42D92F53421}" srcId="{23F516A5-5975-4DC4-B597-D571EBE9836D}" destId="{2ED61D9A-8CCF-406A-AD7C-1A11F4C7F748}" srcOrd="3" destOrd="0" parTransId="{11407BB2-CF2A-4537-BA42-CF4035F405B5}" sibTransId="{B38DF44D-3FAD-41CA-9BC3-9CA4E0728D4B}"/>
    <dgm:cxn modelId="{0CC23933-2099-4273-9D70-87D76034DC23}" type="presOf" srcId="{65B174A2-CB75-47A4-9922-763FBCA6184B}" destId="{2C9BFFE0-4C73-400D-9AEB-456FBABB2B58}" srcOrd="1" destOrd="0" presId="urn:microsoft.com/office/officeart/2005/8/layout/list1"/>
    <dgm:cxn modelId="{BB0AED35-B615-4D36-A74B-84AA558C912E}" type="presOf" srcId="{2ED61D9A-8CCF-406A-AD7C-1A11F4C7F748}" destId="{27ABCF8F-9FCD-467D-B149-954E34AD4F37}" srcOrd="0" destOrd="0" presId="urn:microsoft.com/office/officeart/2005/8/layout/list1"/>
    <dgm:cxn modelId="{600AFC5D-D067-46A8-A420-0CE99FF898E7}" type="presOf" srcId="{CCBED5D4-88A1-4FA0-9662-1BB1CF629E7C}" destId="{949A8E08-7F04-4367-AE84-0B81807D601B}" srcOrd="1" destOrd="0" presId="urn:microsoft.com/office/officeart/2005/8/layout/list1"/>
    <dgm:cxn modelId="{67F30B69-D130-4406-9B58-E3C361C62CB8}" type="presOf" srcId="{8C7ABA62-25E1-4911-9FBA-FCA45F401E82}" destId="{C7C8BE0D-CB15-4914-8B3F-75F1BD64AC16}" srcOrd="0" destOrd="0" presId="urn:microsoft.com/office/officeart/2005/8/layout/list1"/>
    <dgm:cxn modelId="{CBD7C66B-E8F6-4F20-8558-2FE4FB9A57AF}" type="presOf" srcId="{8C7ABA62-25E1-4911-9FBA-FCA45F401E82}" destId="{598A726F-7ADB-40A9-A0EE-9A21375E6FC5}" srcOrd="1" destOrd="0" presId="urn:microsoft.com/office/officeart/2005/8/layout/list1"/>
    <dgm:cxn modelId="{91117D6D-C4DA-41E0-959E-F82FB7A33502}" type="presOf" srcId="{7FA2C3A5-1C1A-445C-9C76-F472343DB92F}" destId="{44134959-693E-4107-9A77-B73A87EDC809}" srcOrd="1" destOrd="0" presId="urn:microsoft.com/office/officeart/2005/8/layout/list1"/>
    <dgm:cxn modelId="{008BD682-7940-4A50-9502-3CAE6115B211}" srcId="{23F516A5-5975-4DC4-B597-D571EBE9836D}" destId="{7FA2C3A5-1C1A-445C-9C76-F472343DB92F}" srcOrd="0" destOrd="0" parTransId="{22E9B040-9965-455F-8B13-585029581D4D}" sibTransId="{5C320303-4DEB-4D9B-ACB1-1C69F7E83961}"/>
    <dgm:cxn modelId="{1352389E-446D-49D6-BD88-EEE8EDBFDA57}" type="presOf" srcId="{65B174A2-CB75-47A4-9922-763FBCA6184B}" destId="{4A06E400-BF1D-4F2A-98C8-C0BEDE4DF439}" srcOrd="0" destOrd="0" presId="urn:microsoft.com/office/officeart/2005/8/layout/list1"/>
    <dgm:cxn modelId="{3744A4A4-3B41-42BD-9B81-0503DADE0A7A}" srcId="{23F516A5-5975-4DC4-B597-D571EBE9836D}" destId="{CCBED5D4-88A1-4FA0-9662-1BB1CF629E7C}" srcOrd="2" destOrd="0" parTransId="{A25CB860-1C6C-4BCA-8465-39C667A9BFE3}" sibTransId="{64B9A771-F8C7-47E7-9B7B-297F8DC18607}"/>
    <dgm:cxn modelId="{DEEECFAB-7F12-4E17-B2F1-7F7F568B1446}" type="presOf" srcId="{7FA2C3A5-1C1A-445C-9C76-F472343DB92F}" destId="{2DAB22EC-FAFF-4150-828B-2A0F156C23DE}" srcOrd="0" destOrd="0" presId="urn:microsoft.com/office/officeart/2005/8/layout/list1"/>
    <dgm:cxn modelId="{53F265D8-D106-4ED5-88C9-DBA81316B698}" type="presOf" srcId="{2ED61D9A-8CCF-406A-AD7C-1A11F4C7F748}" destId="{12AF307E-B5FA-4AB0-8F1F-6771F63E85BD}" srcOrd="1" destOrd="0" presId="urn:microsoft.com/office/officeart/2005/8/layout/list1"/>
    <dgm:cxn modelId="{0D40AADB-8537-4053-861A-BCD98408C393}" type="presOf" srcId="{23F516A5-5975-4DC4-B597-D571EBE9836D}" destId="{80D87665-A92D-4560-9014-BD7967DCFF7C}" srcOrd="0" destOrd="0" presId="urn:microsoft.com/office/officeart/2005/8/layout/list1"/>
    <dgm:cxn modelId="{02C949E4-360E-4758-88D8-AB0FB3C6D86D}" srcId="{23F516A5-5975-4DC4-B597-D571EBE9836D}" destId="{65B174A2-CB75-47A4-9922-763FBCA6184B}" srcOrd="1" destOrd="0" parTransId="{1DC9C6EB-F7EC-4634-825A-3830A945B267}" sibTransId="{073E019F-3051-48D4-B1B8-CA4432C60EE3}"/>
    <dgm:cxn modelId="{3FB6BCE8-F9A6-411C-A58C-E9E768FEBA11}" srcId="{23F516A5-5975-4DC4-B597-D571EBE9836D}" destId="{8C7ABA62-25E1-4911-9FBA-FCA45F401E82}" srcOrd="4" destOrd="0" parTransId="{8AF68D73-EB4F-4E76-9A1B-31DD9F831CD8}" sibTransId="{6D44DB60-AC09-4518-A674-BC927B157949}"/>
    <dgm:cxn modelId="{6BBF41FA-3988-4076-9CE0-CB95E5CE5C82}" type="presOf" srcId="{CCBED5D4-88A1-4FA0-9662-1BB1CF629E7C}" destId="{CBBEE124-8D7E-4343-A486-196851132E51}" srcOrd="0" destOrd="0" presId="urn:microsoft.com/office/officeart/2005/8/layout/list1"/>
    <dgm:cxn modelId="{CD29A4B4-31E0-4833-BAF8-3BEF70C321CA}" type="presParOf" srcId="{80D87665-A92D-4560-9014-BD7967DCFF7C}" destId="{469CFD17-B701-449B-81F0-74747E0B6B75}" srcOrd="0" destOrd="0" presId="urn:microsoft.com/office/officeart/2005/8/layout/list1"/>
    <dgm:cxn modelId="{1DB0DE2C-E32E-4F6C-A49B-FB44B808AEDE}" type="presParOf" srcId="{469CFD17-B701-449B-81F0-74747E0B6B75}" destId="{2DAB22EC-FAFF-4150-828B-2A0F156C23DE}" srcOrd="0" destOrd="0" presId="urn:microsoft.com/office/officeart/2005/8/layout/list1"/>
    <dgm:cxn modelId="{AF0AC4D0-598E-4BDF-BD60-BF26E5E5DC62}" type="presParOf" srcId="{469CFD17-B701-449B-81F0-74747E0B6B75}" destId="{44134959-693E-4107-9A77-B73A87EDC809}" srcOrd="1" destOrd="0" presId="urn:microsoft.com/office/officeart/2005/8/layout/list1"/>
    <dgm:cxn modelId="{9FCD3BDE-6396-4783-99C2-F340AAC60340}" type="presParOf" srcId="{80D87665-A92D-4560-9014-BD7967DCFF7C}" destId="{AAF71DBA-A0A3-4B50-8233-38A3F0C3651B}" srcOrd="1" destOrd="0" presId="urn:microsoft.com/office/officeart/2005/8/layout/list1"/>
    <dgm:cxn modelId="{8A83D8DC-051F-4A48-9D65-9016505E8825}" type="presParOf" srcId="{80D87665-A92D-4560-9014-BD7967DCFF7C}" destId="{A1001B5E-AE6F-43F2-96F3-F3DBE3A28D57}" srcOrd="2" destOrd="0" presId="urn:microsoft.com/office/officeart/2005/8/layout/list1"/>
    <dgm:cxn modelId="{65DDCB87-FB6E-4575-AEA0-3005DA5B36D1}" type="presParOf" srcId="{80D87665-A92D-4560-9014-BD7967DCFF7C}" destId="{64A66E59-8926-4496-985C-5FA436454980}" srcOrd="3" destOrd="0" presId="urn:microsoft.com/office/officeart/2005/8/layout/list1"/>
    <dgm:cxn modelId="{4A48B8C8-5775-4CA8-B5F7-AF5A68FDA414}" type="presParOf" srcId="{80D87665-A92D-4560-9014-BD7967DCFF7C}" destId="{99519293-1CE9-4BAB-83A8-E328B9F8F854}" srcOrd="4" destOrd="0" presId="urn:microsoft.com/office/officeart/2005/8/layout/list1"/>
    <dgm:cxn modelId="{2850A664-9ECD-40E0-BE21-A1F722C806F8}" type="presParOf" srcId="{99519293-1CE9-4BAB-83A8-E328B9F8F854}" destId="{4A06E400-BF1D-4F2A-98C8-C0BEDE4DF439}" srcOrd="0" destOrd="0" presId="urn:microsoft.com/office/officeart/2005/8/layout/list1"/>
    <dgm:cxn modelId="{F98A4065-1FB7-4CF5-84A3-C71DFBA6B37C}" type="presParOf" srcId="{99519293-1CE9-4BAB-83A8-E328B9F8F854}" destId="{2C9BFFE0-4C73-400D-9AEB-456FBABB2B58}" srcOrd="1" destOrd="0" presId="urn:microsoft.com/office/officeart/2005/8/layout/list1"/>
    <dgm:cxn modelId="{E1FD5AA8-C49E-4297-BBA0-E57EFBFD8458}" type="presParOf" srcId="{80D87665-A92D-4560-9014-BD7967DCFF7C}" destId="{F7AAA140-36DC-450F-AE41-04D7466D13BA}" srcOrd="5" destOrd="0" presId="urn:microsoft.com/office/officeart/2005/8/layout/list1"/>
    <dgm:cxn modelId="{1C170843-0A58-4370-92DB-9662094BB742}" type="presParOf" srcId="{80D87665-A92D-4560-9014-BD7967DCFF7C}" destId="{7E57A791-959B-43AE-AD61-C7542522446A}" srcOrd="6" destOrd="0" presId="urn:microsoft.com/office/officeart/2005/8/layout/list1"/>
    <dgm:cxn modelId="{A81E49EC-B7F6-4B1F-B952-FCC08A4566C3}" type="presParOf" srcId="{80D87665-A92D-4560-9014-BD7967DCFF7C}" destId="{286172E2-0F4A-4268-8804-BE3DD54A13A3}" srcOrd="7" destOrd="0" presId="urn:microsoft.com/office/officeart/2005/8/layout/list1"/>
    <dgm:cxn modelId="{84FDDED2-533E-411A-8B32-81852AE54AA6}" type="presParOf" srcId="{80D87665-A92D-4560-9014-BD7967DCFF7C}" destId="{63C911B4-0C1C-49CB-8D3F-E1A355F2A1A4}" srcOrd="8" destOrd="0" presId="urn:microsoft.com/office/officeart/2005/8/layout/list1"/>
    <dgm:cxn modelId="{39FCCED9-D996-4BEA-B72F-59994E138799}" type="presParOf" srcId="{63C911B4-0C1C-49CB-8D3F-E1A355F2A1A4}" destId="{CBBEE124-8D7E-4343-A486-196851132E51}" srcOrd="0" destOrd="0" presId="urn:microsoft.com/office/officeart/2005/8/layout/list1"/>
    <dgm:cxn modelId="{E6E295FA-6DF6-4C9A-82BD-A6014C1A91ED}" type="presParOf" srcId="{63C911B4-0C1C-49CB-8D3F-E1A355F2A1A4}" destId="{949A8E08-7F04-4367-AE84-0B81807D601B}" srcOrd="1" destOrd="0" presId="urn:microsoft.com/office/officeart/2005/8/layout/list1"/>
    <dgm:cxn modelId="{B823E254-85DC-425A-8919-9DF884902AD7}" type="presParOf" srcId="{80D87665-A92D-4560-9014-BD7967DCFF7C}" destId="{07D1AA8E-E27A-4FE4-BFFF-DF55475D654F}" srcOrd="9" destOrd="0" presId="urn:microsoft.com/office/officeart/2005/8/layout/list1"/>
    <dgm:cxn modelId="{B0D92CE4-65E8-4FEC-A5FE-4FAEDDF94F2B}" type="presParOf" srcId="{80D87665-A92D-4560-9014-BD7967DCFF7C}" destId="{40B58ACD-6634-4262-BC25-7F25C750A1D2}" srcOrd="10" destOrd="0" presId="urn:microsoft.com/office/officeart/2005/8/layout/list1"/>
    <dgm:cxn modelId="{798CA546-68A1-43C6-995B-F9EFDD9223DE}" type="presParOf" srcId="{80D87665-A92D-4560-9014-BD7967DCFF7C}" destId="{7A1DB237-5D2D-40AD-A52E-327841F94BC6}" srcOrd="11" destOrd="0" presId="urn:microsoft.com/office/officeart/2005/8/layout/list1"/>
    <dgm:cxn modelId="{B9741E5F-BEEF-43C8-9D73-C464B32A5579}" type="presParOf" srcId="{80D87665-A92D-4560-9014-BD7967DCFF7C}" destId="{A01F4A7A-EE96-4A66-A710-AAAE6016E793}" srcOrd="12" destOrd="0" presId="urn:microsoft.com/office/officeart/2005/8/layout/list1"/>
    <dgm:cxn modelId="{76E4BBE2-EEB0-41EA-A90A-DE794FEE3106}" type="presParOf" srcId="{A01F4A7A-EE96-4A66-A710-AAAE6016E793}" destId="{27ABCF8F-9FCD-467D-B149-954E34AD4F37}" srcOrd="0" destOrd="0" presId="urn:microsoft.com/office/officeart/2005/8/layout/list1"/>
    <dgm:cxn modelId="{8FCA22EE-F710-4EF3-8E59-802E78189650}" type="presParOf" srcId="{A01F4A7A-EE96-4A66-A710-AAAE6016E793}" destId="{12AF307E-B5FA-4AB0-8F1F-6771F63E85BD}" srcOrd="1" destOrd="0" presId="urn:microsoft.com/office/officeart/2005/8/layout/list1"/>
    <dgm:cxn modelId="{7675D171-D994-49B8-B1A0-B0E86140A9D8}" type="presParOf" srcId="{80D87665-A92D-4560-9014-BD7967DCFF7C}" destId="{45D36F1D-D332-4D4D-A344-6AC3B4343BFB}" srcOrd="13" destOrd="0" presId="urn:microsoft.com/office/officeart/2005/8/layout/list1"/>
    <dgm:cxn modelId="{5513C4D4-FFBC-4C0C-9747-6819B2FBBF3B}" type="presParOf" srcId="{80D87665-A92D-4560-9014-BD7967DCFF7C}" destId="{307CC035-69D7-4CF8-9EDB-7F1791C7E0F4}" srcOrd="14" destOrd="0" presId="urn:microsoft.com/office/officeart/2005/8/layout/list1"/>
    <dgm:cxn modelId="{61143FC7-3F13-47FF-A30F-149AE873010F}" type="presParOf" srcId="{80D87665-A92D-4560-9014-BD7967DCFF7C}" destId="{B1B1F244-9239-48C5-85D9-57BE27747237}" srcOrd="15" destOrd="0" presId="urn:microsoft.com/office/officeart/2005/8/layout/list1"/>
    <dgm:cxn modelId="{0380EB83-5201-47B5-9933-337FAF816179}" type="presParOf" srcId="{80D87665-A92D-4560-9014-BD7967DCFF7C}" destId="{39931273-A3FF-4009-A760-51CCC491E8BA}" srcOrd="16" destOrd="0" presId="urn:microsoft.com/office/officeart/2005/8/layout/list1"/>
    <dgm:cxn modelId="{CFF11159-3208-4E7C-B3D1-D0AC7211DA0E}" type="presParOf" srcId="{39931273-A3FF-4009-A760-51CCC491E8BA}" destId="{C7C8BE0D-CB15-4914-8B3F-75F1BD64AC16}" srcOrd="0" destOrd="0" presId="urn:microsoft.com/office/officeart/2005/8/layout/list1"/>
    <dgm:cxn modelId="{D4B07023-CB34-4FA5-AC8A-B834C62E119B}" type="presParOf" srcId="{39931273-A3FF-4009-A760-51CCC491E8BA}" destId="{598A726F-7ADB-40A9-A0EE-9A21375E6FC5}" srcOrd="1" destOrd="0" presId="urn:microsoft.com/office/officeart/2005/8/layout/list1"/>
    <dgm:cxn modelId="{6DBC866B-E7D0-4D68-9CF9-EB089EDD3C9A}" type="presParOf" srcId="{80D87665-A92D-4560-9014-BD7967DCFF7C}" destId="{7BED67F6-A5B8-416E-A0A8-05701F40368C}" srcOrd="17" destOrd="0" presId="urn:microsoft.com/office/officeart/2005/8/layout/list1"/>
    <dgm:cxn modelId="{BFFB387D-BF2B-4D0C-90D6-C6A8CDB8FB78}" type="presParOf" srcId="{80D87665-A92D-4560-9014-BD7967DCFF7C}" destId="{E3A7AD98-A7CE-472E-AA80-92D573953CAA}"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9DABA-C742-4CE4-978A-2B7D3727ACA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68C91FC-701E-47A0-95CF-F4D3C6AECF2B}">
      <dgm:prSet phldrT="[Text]" custT="1"/>
      <dgm:spPr>
        <a:solidFill>
          <a:srgbClr val="CD3622"/>
        </a:solidFill>
      </dgm:spPr>
      <dgm:t>
        <a:bodyPr/>
        <a:lstStyle/>
        <a:p>
          <a:r>
            <a:rPr lang="en-US" sz="2800" b="1" dirty="0">
              <a:latin typeface="Ebrima" panose="02000000000000000000" pitchFamily="2" charset="0"/>
              <a:ea typeface="Ebrima" panose="02000000000000000000" pitchFamily="2" charset="0"/>
              <a:cs typeface="Ebrima" panose="02000000000000000000" pitchFamily="2" charset="0"/>
            </a:rPr>
            <a:t>Strategy 4: Combat bias and discrimination in the real estate system</a:t>
          </a:r>
        </a:p>
      </dgm:t>
    </dgm:pt>
    <dgm:pt modelId="{83EDA62F-86C0-44F6-B11D-6360D70F167B}" type="parTrans" cxnId="{B3766039-1AE1-43D9-B991-C4DE1B700E78}">
      <dgm:prSet/>
      <dgm:spPr/>
      <dgm:t>
        <a:bodyPr/>
        <a:lstStyle/>
        <a:p>
          <a:endParaRPr lang="en-US"/>
        </a:p>
      </dgm:t>
    </dgm:pt>
    <dgm:pt modelId="{D207D0AC-0C0B-41CD-9A22-B8423CD5EF88}" type="sibTrans" cxnId="{B3766039-1AE1-43D9-B991-C4DE1B700E78}">
      <dgm:prSet/>
      <dgm:spPr/>
      <dgm:t>
        <a:bodyPr/>
        <a:lstStyle/>
        <a:p>
          <a:endParaRPr lang="en-US"/>
        </a:p>
      </dgm:t>
    </dgm:pt>
    <dgm:pt modelId="{A3839CC1-29C0-4A54-B49E-46547A64747A}">
      <dgm:prSet phldrT="[Text]" custT="1"/>
      <dgm:spPr>
        <a:solidFill>
          <a:srgbClr val="514C86"/>
        </a:solidFill>
      </dgm:spPr>
      <dgm:t>
        <a:bodyPr/>
        <a:lstStyle/>
        <a:p>
          <a:r>
            <a:rPr lang="en-US" sz="2800" b="0" i="0" u="none" dirty="0">
              <a:latin typeface="Ebrima" panose="02000000000000000000" pitchFamily="2" charset="0"/>
              <a:ea typeface="Ebrima" panose="02000000000000000000" pitchFamily="2" charset="0"/>
              <a:cs typeface="Ebrima" panose="02000000000000000000" pitchFamily="2" charset="0"/>
            </a:rPr>
            <a:t>Compare property assessment and sales data to identify and address disparities</a:t>
          </a:r>
          <a:endParaRPr lang="en-US" sz="2800" dirty="0">
            <a:latin typeface="Ebrima" panose="02000000000000000000" pitchFamily="2" charset="0"/>
            <a:ea typeface="Ebrima" panose="02000000000000000000" pitchFamily="2" charset="0"/>
            <a:cs typeface="Ebrima" panose="02000000000000000000" pitchFamily="2" charset="0"/>
          </a:endParaRPr>
        </a:p>
      </dgm:t>
    </dgm:pt>
    <dgm:pt modelId="{84FF3609-021D-4A72-883E-AC9F663AB78C}" type="parTrans" cxnId="{477E6B52-009A-49ED-A20B-E78D93BB4FD1}">
      <dgm:prSet/>
      <dgm:spPr/>
      <dgm:t>
        <a:bodyPr/>
        <a:lstStyle/>
        <a:p>
          <a:endParaRPr lang="en-US"/>
        </a:p>
      </dgm:t>
    </dgm:pt>
    <dgm:pt modelId="{F72BB61E-056A-4B24-B5DF-FABB4FC974F0}" type="sibTrans" cxnId="{477E6B52-009A-49ED-A20B-E78D93BB4FD1}">
      <dgm:prSet/>
      <dgm:spPr/>
      <dgm:t>
        <a:bodyPr/>
        <a:lstStyle/>
        <a:p>
          <a:endParaRPr lang="en-US"/>
        </a:p>
      </dgm:t>
    </dgm:pt>
    <dgm:pt modelId="{25D5E3B0-F58A-40B9-A6AC-5EE3FF8FD2B1}">
      <dgm:prSet phldrT="[Text]"/>
      <dgm:spPr>
        <a:solidFill>
          <a:srgbClr val="514C86"/>
        </a:solidFill>
      </dgm:spPr>
      <dgm:t>
        <a:bodyPr/>
        <a:lstStyle/>
        <a:p>
          <a:endParaRPr lang="en-GB"/>
        </a:p>
      </dgm:t>
    </dgm:pt>
    <dgm:pt modelId="{BB619716-77F2-4A72-8106-95C5B705D3BB}" type="parTrans" cxnId="{C4169EFF-97A3-4AD2-B079-389539DCF55B}">
      <dgm:prSet/>
      <dgm:spPr/>
      <dgm:t>
        <a:bodyPr/>
        <a:lstStyle/>
        <a:p>
          <a:endParaRPr lang="en-US"/>
        </a:p>
      </dgm:t>
    </dgm:pt>
    <dgm:pt modelId="{161F5872-0E13-4970-8989-B657DEAD2A1E}" type="sibTrans" cxnId="{C4169EFF-97A3-4AD2-B079-389539DCF55B}">
      <dgm:prSet/>
      <dgm:spPr/>
      <dgm:t>
        <a:bodyPr/>
        <a:lstStyle/>
        <a:p>
          <a:endParaRPr lang="en-US"/>
        </a:p>
      </dgm:t>
    </dgm:pt>
    <dgm:pt modelId="{E92BEA62-D035-4CE7-98A6-1E6314CDB2F0}">
      <dgm:prSet phldrT="[Text]"/>
      <dgm:spPr>
        <a:solidFill>
          <a:srgbClr val="514C86"/>
        </a:solidFill>
      </dgm:spPr>
      <dgm:t>
        <a:bodyPr/>
        <a:lstStyle/>
        <a:p>
          <a:endParaRPr lang="en-GB"/>
        </a:p>
      </dgm:t>
    </dgm:pt>
    <dgm:pt modelId="{05494D41-2B1A-4331-9321-6AF5C14D5445}" type="parTrans" cxnId="{C355F711-255C-4AB4-8F18-A99DE1D69E83}">
      <dgm:prSet/>
      <dgm:spPr/>
      <dgm:t>
        <a:bodyPr/>
        <a:lstStyle/>
        <a:p>
          <a:endParaRPr lang="en-US"/>
        </a:p>
      </dgm:t>
    </dgm:pt>
    <dgm:pt modelId="{851983E3-029A-49AC-9A13-B3645688078F}" type="sibTrans" cxnId="{C355F711-255C-4AB4-8F18-A99DE1D69E83}">
      <dgm:prSet/>
      <dgm:spPr/>
      <dgm:t>
        <a:bodyPr/>
        <a:lstStyle/>
        <a:p>
          <a:endParaRPr lang="en-US"/>
        </a:p>
      </dgm:t>
    </dgm:pt>
    <dgm:pt modelId="{13B12720-1FA2-43FA-8E31-77C36675509C}">
      <dgm:prSet phldrT="[Text]" custT="1"/>
      <dgm:spPr>
        <a:solidFill>
          <a:srgbClr val="514C86"/>
        </a:solidFill>
      </dgm:spPr>
      <dgm:t>
        <a:bodyPr/>
        <a:lstStyle/>
        <a:p>
          <a:r>
            <a:rPr lang="en-US" sz="2800" b="0" i="0" u="none" dirty="0">
              <a:latin typeface="Ebrima" panose="02000000000000000000" pitchFamily="2" charset="0"/>
              <a:ea typeface="Ebrima" panose="02000000000000000000" pitchFamily="2" charset="0"/>
              <a:cs typeface="Ebrima" panose="02000000000000000000" pitchFamily="2" charset="0"/>
            </a:rPr>
            <a:t>Strengthen enforcement of fair housing laws</a:t>
          </a:r>
          <a:endParaRPr lang="en-US" sz="2800" dirty="0">
            <a:latin typeface="Ebrima" panose="02000000000000000000" pitchFamily="2" charset="0"/>
            <a:ea typeface="Ebrima" panose="02000000000000000000" pitchFamily="2" charset="0"/>
            <a:cs typeface="Ebrima" panose="02000000000000000000" pitchFamily="2" charset="0"/>
          </a:endParaRPr>
        </a:p>
      </dgm:t>
    </dgm:pt>
    <dgm:pt modelId="{64F83794-3305-4BF9-9246-CF73C0CB05EE}" type="parTrans" cxnId="{D955A401-BF95-49A8-95A6-96D6A62F1BB3}">
      <dgm:prSet/>
      <dgm:spPr/>
      <dgm:t>
        <a:bodyPr/>
        <a:lstStyle/>
        <a:p>
          <a:endParaRPr lang="en-US"/>
        </a:p>
      </dgm:t>
    </dgm:pt>
    <dgm:pt modelId="{56A5650B-70AF-44E6-A853-8BFB9FAA19A0}" type="sibTrans" cxnId="{D955A401-BF95-49A8-95A6-96D6A62F1BB3}">
      <dgm:prSet/>
      <dgm:spPr/>
      <dgm:t>
        <a:bodyPr/>
        <a:lstStyle/>
        <a:p>
          <a:endParaRPr lang="en-US"/>
        </a:p>
      </dgm:t>
    </dgm:pt>
    <dgm:pt modelId="{2A4D3EC1-ACF7-48F5-A23B-4CE90607B2CC}">
      <dgm:prSet custT="1"/>
      <dgm:spPr>
        <a:solidFill>
          <a:srgbClr val="514C86"/>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GB" sz="2800" b="0" i="0" u="none" kern="1200" dirty="0">
              <a:solidFill>
                <a:prstClr val="white"/>
              </a:solidFill>
              <a:latin typeface="Ebrima" panose="02000000000000000000" pitchFamily="2" charset="0"/>
              <a:ea typeface="Ebrima" panose="02000000000000000000" pitchFamily="2" charset="0"/>
              <a:cs typeface="Ebrima" panose="02000000000000000000" pitchFamily="2" charset="0"/>
            </a:rPr>
            <a:t>Offer free legal services to first-time homebuyers</a:t>
          </a:r>
        </a:p>
      </dgm:t>
    </dgm:pt>
    <dgm:pt modelId="{315F0A65-882B-4E67-852C-37F576DA5F43}" type="parTrans" cxnId="{CC275E9E-6978-4D0A-93F2-E558CD14BCAA}">
      <dgm:prSet/>
      <dgm:spPr/>
      <dgm:t>
        <a:bodyPr/>
        <a:lstStyle/>
        <a:p>
          <a:endParaRPr lang="en-GB"/>
        </a:p>
      </dgm:t>
    </dgm:pt>
    <dgm:pt modelId="{0967BD49-487B-4E0A-A967-6DCCEAE57645}" type="sibTrans" cxnId="{CC275E9E-6978-4D0A-93F2-E558CD14BCAA}">
      <dgm:prSet/>
      <dgm:spPr/>
      <dgm:t>
        <a:bodyPr/>
        <a:lstStyle/>
        <a:p>
          <a:endParaRPr lang="en-GB"/>
        </a:p>
      </dgm:t>
    </dgm:pt>
    <dgm:pt modelId="{491B1405-D63D-459B-BB1D-3BDE722E00F8}" type="pres">
      <dgm:prSet presAssocID="{E699DABA-C742-4CE4-978A-2B7D3727ACA2}" presName="composite" presStyleCnt="0">
        <dgm:presLayoutVars>
          <dgm:chMax val="1"/>
          <dgm:dir/>
          <dgm:resizeHandles val="exact"/>
        </dgm:presLayoutVars>
      </dgm:prSet>
      <dgm:spPr/>
    </dgm:pt>
    <dgm:pt modelId="{B0024680-CE9B-43EF-AB96-EE3AC490979E}" type="pres">
      <dgm:prSet presAssocID="{B68C91FC-701E-47A0-95CF-F4D3C6AECF2B}" presName="roof" presStyleLbl="dkBgShp" presStyleIdx="0" presStyleCnt="2"/>
      <dgm:spPr/>
    </dgm:pt>
    <dgm:pt modelId="{5C674159-EF01-471E-AB32-4863ADD037CE}" type="pres">
      <dgm:prSet presAssocID="{B68C91FC-701E-47A0-95CF-F4D3C6AECF2B}" presName="pillars" presStyleCnt="0"/>
      <dgm:spPr/>
    </dgm:pt>
    <dgm:pt modelId="{DF11F70E-480A-4F67-B41D-A77FB90BAE0A}" type="pres">
      <dgm:prSet presAssocID="{B68C91FC-701E-47A0-95CF-F4D3C6AECF2B}" presName="pillar1" presStyleLbl="node1" presStyleIdx="0" presStyleCnt="3">
        <dgm:presLayoutVars>
          <dgm:bulletEnabled val="1"/>
        </dgm:presLayoutVars>
      </dgm:prSet>
      <dgm:spPr/>
    </dgm:pt>
    <dgm:pt modelId="{BE0DBCDF-0E0F-4E31-A1EE-C99A4F13D894}" type="pres">
      <dgm:prSet presAssocID="{13B12720-1FA2-43FA-8E31-77C36675509C}" presName="pillarX" presStyleLbl="node1" presStyleIdx="1" presStyleCnt="3">
        <dgm:presLayoutVars>
          <dgm:bulletEnabled val="1"/>
        </dgm:presLayoutVars>
      </dgm:prSet>
      <dgm:spPr/>
    </dgm:pt>
    <dgm:pt modelId="{B03DC0E2-E829-4579-B042-B78894B5B4B9}" type="pres">
      <dgm:prSet presAssocID="{2A4D3EC1-ACF7-48F5-A23B-4CE90607B2CC}" presName="pillarX" presStyleLbl="node1" presStyleIdx="2" presStyleCnt="3">
        <dgm:presLayoutVars>
          <dgm:bulletEnabled val="1"/>
        </dgm:presLayoutVars>
      </dgm:prSet>
      <dgm:spPr>
        <a:xfrm>
          <a:off x="7008688" y="1628645"/>
          <a:ext cx="3501776" cy="3420155"/>
        </a:xfrm>
        <a:prstGeom prst="rect">
          <a:avLst/>
        </a:prstGeom>
      </dgm:spPr>
    </dgm:pt>
    <dgm:pt modelId="{E7F2B299-DD23-416E-B803-54FDFF88A44D}" type="pres">
      <dgm:prSet presAssocID="{B68C91FC-701E-47A0-95CF-F4D3C6AECF2B}" presName="base" presStyleLbl="dkBgShp" presStyleIdx="1" presStyleCnt="2"/>
      <dgm:spPr>
        <a:solidFill>
          <a:srgbClr val="CD3622"/>
        </a:solidFill>
      </dgm:spPr>
    </dgm:pt>
  </dgm:ptLst>
  <dgm:cxnLst>
    <dgm:cxn modelId="{D955A401-BF95-49A8-95A6-96D6A62F1BB3}" srcId="{B68C91FC-701E-47A0-95CF-F4D3C6AECF2B}" destId="{13B12720-1FA2-43FA-8E31-77C36675509C}" srcOrd="1" destOrd="0" parTransId="{64F83794-3305-4BF9-9246-CF73C0CB05EE}" sibTransId="{56A5650B-70AF-44E6-A853-8BFB9FAA19A0}"/>
    <dgm:cxn modelId="{C355F711-255C-4AB4-8F18-A99DE1D69E83}" srcId="{25D5E3B0-F58A-40B9-A6AC-5EE3FF8FD2B1}" destId="{E92BEA62-D035-4CE7-98A6-1E6314CDB2F0}" srcOrd="0" destOrd="0" parTransId="{05494D41-2B1A-4331-9321-6AF5C14D5445}" sibTransId="{851983E3-029A-49AC-9A13-B3645688078F}"/>
    <dgm:cxn modelId="{0E6A9628-0D4A-4F2D-A10B-A2E6A434984A}" type="presOf" srcId="{A3839CC1-29C0-4A54-B49E-46547A64747A}" destId="{DF11F70E-480A-4F67-B41D-A77FB90BAE0A}" srcOrd="0" destOrd="0" presId="urn:microsoft.com/office/officeart/2005/8/layout/hList3"/>
    <dgm:cxn modelId="{B3766039-1AE1-43D9-B991-C4DE1B700E78}" srcId="{E699DABA-C742-4CE4-978A-2B7D3727ACA2}" destId="{B68C91FC-701E-47A0-95CF-F4D3C6AECF2B}" srcOrd="0" destOrd="0" parTransId="{83EDA62F-86C0-44F6-B11D-6360D70F167B}" sibTransId="{D207D0AC-0C0B-41CD-9A22-B8423CD5EF88}"/>
    <dgm:cxn modelId="{BB3EA143-6BF2-4D21-BEB0-4A016E7FB890}" type="presOf" srcId="{E699DABA-C742-4CE4-978A-2B7D3727ACA2}" destId="{491B1405-D63D-459B-BB1D-3BDE722E00F8}" srcOrd="0" destOrd="0" presId="urn:microsoft.com/office/officeart/2005/8/layout/hList3"/>
    <dgm:cxn modelId="{477E6B52-009A-49ED-A20B-E78D93BB4FD1}" srcId="{B68C91FC-701E-47A0-95CF-F4D3C6AECF2B}" destId="{A3839CC1-29C0-4A54-B49E-46547A64747A}" srcOrd="0" destOrd="0" parTransId="{84FF3609-021D-4A72-883E-AC9F663AB78C}" sibTransId="{F72BB61E-056A-4B24-B5DF-FABB4FC974F0}"/>
    <dgm:cxn modelId="{8DA4CC84-8630-44DD-827E-EEA1B2A3782C}" type="presOf" srcId="{B68C91FC-701E-47A0-95CF-F4D3C6AECF2B}" destId="{B0024680-CE9B-43EF-AB96-EE3AC490979E}" srcOrd="0" destOrd="0" presId="urn:microsoft.com/office/officeart/2005/8/layout/hList3"/>
    <dgm:cxn modelId="{48D2E584-C0CF-42D8-A06B-5BAA5ECCBBB2}" type="presOf" srcId="{13B12720-1FA2-43FA-8E31-77C36675509C}" destId="{BE0DBCDF-0E0F-4E31-A1EE-C99A4F13D894}" srcOrd="0" destOrd="0" presId="urn:microsoft.com/office/officeart/2005/8/layout/hList3"/>
    <dgm:cxn modelId="{CC275E9E-6978-4D0A-93F2-E558CD14BCAA}" srcId="{B68C91FC-701E-47A0-95CF-F4D3C6AECF2B}" destId="{2A4D3EC1-ACF7-48F5-A23B-4CE90607B2CC}" srcOrd="2" destOrd="0" parTransId="{315F0A65-882B-4E67-852C-37F576DA5F43}" sibTransId="{0967BD49-487B-4E0A-A967-6DCCEAE57645}"/>
    <dgm:cxn modelId="{CE1F6DDB-27F5-4E39-9B3E-BAEA4DFC023F}" type="presOf" srcId="{2A4D3EC1-ACF7-48F5-A23B-4CE90607B2CC}" destId="{B03DC0E2-E829-4579-B042-B78894B5B4B9}" srcOrd="0" destOrd="0" presId="urn:microsoft.com/office/officeart/2005/8/layout/hList3"/>
    <dgm:cxn modelId="{C4169EFF-97A3-4AD2-B079-389539DCF55B}" srcId="{E699DABA-C742-4CE4-978A-2B7D3727ACA2}" destId="{25D5E3B0-F58A-40B9-A6AC-5EE3FF8FD2B1}" srcOrd="1" destOrd="0" parTransId="{BB619716-77F2-4A72-8106-95C5B705D3BB}" sibTransId="{161F5872-0E13-4970-8989-B657DEAD2A1E}"/>
    <dgm:cxn modelId="{3E8C76E7-256A-448E-A82A-93AD26FF153E}" type="presParOf" srcId="{491B1405-D63D-459B-BB1D-3BDE722E00F8}" destId="{B0024680-CE9B-43EF-AB96-EE3AC490979E}" srcOrd="0" destOrd="0" presId="urn:microsoft.com/office/officeart/2005/8/layout/hList3"/>
    <dgm:cxn modelId="{2C0EA2B6-FC7B-42B2-8B89-6ECEE8B0E71F}" type="presParOf" srcId="{491B1405-D63D-459B-BB1D-3BDE722E00F8}" destId="{5C674159-EF01-471E-AB32-4863ADD037CE}" srcOrd="1" destOrd="0" presId="urn:microsoft.com/office/officeart/2005/8/layout/hList3"/>
    <dgm:cxn modelId="{363FCDBF-0938-4629-91D6-FCE35A1E9C59}" type="presParOf" srcId="{5C674159-EF01-471E-AB32-4863ADD037CE}" destId="{DF11F70E-480A-4F67-B41D-A77FB90BAE0A}" srcOrd="0" destOrd="0" presId="urn:microsoft.com/office/officeart/2005/8/layout/hList3"/>
    <dgm:cxn modelId="{6844E27B-2962-46AD-B880-559EF121BEF2}" type="presParOf" srcId="{5C674159-EF01-471E-AB32-4863ADD037CE}" destId="{BE0DBCDF-0E0F-4E31-A1EE-C99A4F13D894}" srcOrd="1" destOrd="0" presId="urn:microsoft.com/office/officeart/2005/8/layout/hList3"/>
    <dgm:cxn modelId="{8FF20A15-8C34-42DB-936B-69E5ED014C06}" type="presParOf" srcId="{5C674159-EF01-471E-AB32-4863ADD037CE}" destId="{B03DC0E2-E829-4579-B042-B78894B5B4B9}" srcOrd="2" destOrd="0" presId="urn:microsoft.com/office/officeart/2005/8/layout/hList3"/>
    <dgm:cxn modelId="{8483BD10-149B-4490-86FE-03817DF924AB}" type="presParOf" srcId="{491B1405-D63D-459B-BB1D-3BDE722E00F8}" destId="{E7F2B299-DD23-416E-B803-54FDFF88A44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1049A-DA8F-4BFE-8C7E-60A9CCEA23D5}">
      <dsp:nvSpPr>
        <dsp:cNvPr id="0" name=""/>
        <dsp:cNvSpPr/>
      </dsp:nvSpPr>
      <dsp:spPr>
        <a:xfrm>
          <a:off x="219056" y="480935"/>
          <a:ext cx="5129618" cy="16030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5769" tIns="87630" rIns="87630" bIns="87630" numCol="1" spcCol="1270" anchor="ctr" anchorCtr="0">
          <a:noAutofit/>
        </a:bodyPr>
        <a:lstStyle/>
        <a:p>
          <a:pPr marL="182880" lvl="0" indent="0" algn="l" defTabSz="1022350">
            <a:lnSpc>
              <a:spcPct val="90000"/>
            </a:lnSpc>
            <a:spcBef>
              <a:spcPct val="0"/>
            </a:spcBef>
            <a:spcAft>
              <a:spcPct val="35000"/>
            </a:spcAft>
            <a:buNone/>
          </a:pPr>
          <a:r>
            <a:rPr lang="en-US" sz="2300" kern="1200">
              <a:latin typeface="Ebrima" panose="02000000000000000000" pitchFamily="2" charset="0"/>
              <a:ea typeface="Ebrima" panose="02000000000000000000" pitchFamily="2" charset="0"/>
              <a:cs typeface="Ebrima" panose="02000000000000000000" pitchFamily="2" charset="0"/>
            </a:rPr>
            <a:t>Actions distilled </a:t>
          </a:r>
          <a:r>
            <a:rPr lang="en-US" sz="2300" kern="1200" dirty="0">
              <a:latin typeface="Ebrima" panose="02000000000000000000" pitchFamily="2" charset="0"/>
              <a:ea typeface="Ebrima" panose="02000000000000000000" pitchFamily="2" charset="0"/>
              <a:cs typeface="Ebrima" panose="02000000000000000000" pitchFamily="2" charset="0"/>
            </a:rPr>
            <a:t>from informed brainstorming</a:t>
          </a:r>
        </a:p>
      </dsp:txBody>
      <dsp:txXfrm>
        <a:off x="219056" y="480935"/>
        <a:ext cx="5129618" cy="1603005"/>
      </dsp:txXfrm>
    </dsp:sp>
    <dsp:sp modelId="{10940FFF-3716-4B63-B057-072B61DF145D}">
      <dsp:nvSpPr>
        <dsp:cNvPr id="0" name=""/>
        <dsp:cNvSpPr/>
      </dsp:nvSpPr>
      <dsp:spPr>
        <a:xfrm>
          <a:off x="0" y="268561"/>
          <a:ext cx="1122104" cy="16831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65160-E0EE-4304-9B44-932E42F0BA5D}">
      <dsp:nvSpPr>
        <dsp:cNvPr id="0" name=""/>
        <dsp:cNvSpPr/>
      </dsp:nvSpPr>
      <dsp:spPr>
        <a:xfrm>
          <a:off x="5775514" y="480935"/>
          <a:ext cx="5129618" cy="16030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5769"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Ebrima" panose="02000000000000000000" pitchFamily="2" charset="0"/>
              <a:ea typeface="Ebrima" panose="02000000000000000000" pitchFamily="2" charset="0"/>
              <a:cs typeface="Ebrima" panose="02000000000000000000" pitchFamily="2" charset="0"/>
            </a:rPr>
            <a:t>Actions directly address the factors identified</a:t>
          </a:r>
        </a:p>
      </dsp:txBody>
      <dsp:txXfrm>
        <a:off x="5775514" y="480935"/>
        <a:ext cx="5129618" cy="1603005"/>
      </dsp:txXfrm>
    </dsp:sp>
    <dsp:sp modelId="{A2603DD0-00F9-45C7-8FCD-0E86A9B8B634}">
      <dsp:nvSpPr>
        <dsp:cNvPr id="0" name=""/>
        <dsp:cNvSpPr/>
      </dsp:nvSpPr>
      <dsp:spPr>
        <a:xfrm>
          <a:off x="5561780" y="249390"/>
          <a:ext cx="1122104" cy="16831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75CB5-5FA7-4FF7-9F1F-5D7F93B114D7}">
      <dsp:nvSpPr>
        <dsp:cNvPr id="0" name=""/>
        <dsp:cNvSpPr/>
      </dsp:nvSpPr>
      <dsp:spPr>
        <a:xfrm>
          <a:off x="2997285" y="2498941"/>
          <a:ext cx="5129618" cy="1603005"/>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5769"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Ebrima" panose="02000000000000000000" pitchFamily="2" charset="0"/>
              <a:ea typeface="Ebrima" panose="02000000000000000000" pitchFamily="2" charset="0"/>
              <a:cs typeface="Ebrima" panose="02000000000000000000" pitchFamily="2" charset="0"/>
            </a:rPr>
            <a:t>They cover a wide range: low cost/no cost, evidence-based or promising, and “off-the-wall”</a:t>
          </a:r>
        </a:p>
      </dsp:txBody>
      <dsp:txXfrm>
        <a:off x="2997285" y="2498941"/>
        <a:ext cx="5129618" cy="1603005"/>
      </dsp:txXfrm>
    </dsp:sp>
    <dsp:sp modelId="{55315DCB-E896-46AC-AB18-A6EB73A136C3}">
      <dsp:nvSpPr>
        <dsp:cNvPr id="0" name=""/>
        <dsp:cNvSpPr/>
      </dsp:nvSpPr>
      <dsp:spPr>
        <a:xfrm>
          <a:off x="2783551" y="2267396"/>
          <a:ext cx="1122104" cy="16831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E43F-60A8-4116-B178-C1305E433689}">
      <dsp:nvSpPr>
        <dsp:cNvPr id="0" name=""/>
        <dsp:cNvSpPr/>
      </dsp:nvSpPr>
      <dsp:spPr>
        <a:xfrm>
          <a:off x="4321958" y="1418"/>
          <a:ext cx="1518391" cy="1518391"/>
        </a:xfrm>
        <a:prstGeom prst="ellipse">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Equity (40%)</a:t>
          </a:r>
        </a:p>
      </dsp:txBody>
      <dsp:txXfrm>
        <a:off x="4544321" y="223781"/>
        <a:ext cx="1073665" cy="1073665"/>
      </dsp:txXfrm>
    </dsp:sp>
    <dsp:sp modelId="{D5BCFFE6-1EFA-4591-9B37-E3D646714007}">
      <dsp:nvSpPr>
        <dsp:cNvPr id="0" name=""/>
        <dsp:cNvSpPr/>
      </dsp:nvSpPr>
      <dsp:spPr>
        <a:xfrm rot="2700000">
          <a:off x="5677435" y="1302777"/>
          <a:ext cx="404221" cy="512457"/>
        </a:xfrm>
        <a:prstGeom prst="rightArrow">
          <a:avLst>
            <a:gd name="adj1" fmla="val 60000"/>
            <a:gd name="adj2" fmla="val 50000"/>
          </a:avLst>
        </a:prstGeom>
        <a:solidFill>
          <a:srgbClr val="514C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695194" y="1362394"/>
        <a:ext cx="282955" cy="307475"/>
      </dsp:txXfrm>
    </dsp:sp>
    <dsp:sp modelId="{AFE5AE72-F882-4BDA-876B-CAF73A79975E}">
      <dsp:nvSpPr>
        <dsp:cNvPr id="0" name=""/>
        <dsp:cNvSpPr/>
      </dsp:nvSpPr>
      <dsp:spPr>
        <a:xfrm>
          <a:off x="5934921" y="1614381"/>
          <a:ext cx="1518391" cy="1518391"/>
        </a:xfrm>
        <a:prstGeom prst="ellipse">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Impact (25%)</a:t>
          </a:r>
        </a:p>
      </dsp:txBody>
      <dsp:txXfrm>
        <a:off x="6157284" y="1836744"/>
        <a:ext cx="1073665" cy="1073665"/>
      </dsp:txXfrm>
    </dsp:sp>
    <dsp:sp modelId="{C6F64815-BDD9-4B09-833E-9B663005949C}">
      <dsp:nvSpPr>
        <dsp:cNvPr id="0" name=""/>
        <dsp:cNvSpPr/>
      </dsp:nvSpPr>
      <dsp:spPr>
        <a:xfrm rot="8100000">
          <a:off x="5693614" y="2915740"/>
          <a:ext cx="404221" cy="512457"/>
        </a:xfrm>
        <a:prstGeom prst="rightArrow">
          <a:avLst>
            <a:gd name="adj1" fmla="val 60000"/>
            <a:gd name="adj2" fmla="val 50000"/>
          </a:avLst>
        </a:prstGeom>
        <a:solidFill>
          <a:srgbClr val="514C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797121" y="2975357"/>
        <a:ext cx="282955" cy="307475"/>
      </dsp:txXfrm>
    </dsp:sp>
    <dsp:sp modelId="{07AF1B5B-45DC-4D3F-A49C-6E0F3366674D}">
      <dsp:nvSpPr>
        <dsp:cNvPr id="0" name=""/>
        <dsp:cNvSpPr/>
      </dsp:nvSpPr>
      <dsp:spPr>
        <a:xfrm>
          <a:off x="4321958" y="3227344"/>
          <a:ext cx="1518391" cy="1518391"/>
        </a:xfrm>
        <a:prstGeom prst="ellipse">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Actionable</a:t>
          </a:r>
          <a:br>
            <a:rPr lang="en-US" sz="1800" b="1" kern="1200" dirty="0"/>
          </a:br>
          <a:r>
            <a:rPr lang="en-US" sz="1800" b="1" kern="1200" dirty="0"/>
            <a:t>(20%)</a:t>
          </a:r>
        </a:p>
      </dsp:txBody>
      <dsp:txXfrm>
        <a:off x="4544321" y="3449707"/>
        <a:ext cx="1073665" cy="1073665"/>
      </dsp:txXfrm>
    </dsp:sp>
    <dsp:sp modelId="{749F482E-10A7-4B7A-BA10-071B2EF4E080}">
      <dsp:nvSpPr>
        <dsp:cNvPr id="0" name=""/>
        <dsp:cNvSpPr/>
      </dsp:nvSpPr>
      <dsp:spPr>
        <a:xfrm rot="13500000">
          <a:off x="4080651" y="2931919"/>
          <a:ext cx="404221" cy="512457"/>
        </a:xfrm>
        <a:prstGeom prst="rightArrow">
          <a:avLst>
            <a:gd name="adj1" fmla="val 60000"/>
            <a:gd name="adj2" fmla="val 50000"/>
          </a:avLst>
        </a:prstGeom>
        <a:solidFill>
          <a:srgbClr val="514C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184158" y="3077284"/>
        <a:ext cx="282955" cy="307475"/>
      </dsp:txXfrm>
    </dsp:sp>
    <dsp:sp modelId="{697AFB41-60B5-4605-B7BC-D4405AAD374B}">
      <dsp:nvSpPr>
        <dsp:cNvPr id="0" name=""/>
        <dsp:cNvSpPr/>
      </dsp:nvSpPr>
      <dsp:spPr>
        <a:xfrm>
          <a:off x="2708995" y="1614381"/>
          <a:ext cx="1518391" cy="1518391"/>
        </a:xfrm>
        <a:prstGeom prst="ellipse">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Feasibility</a:t>
          </a:r>
        </a:p>
        <a:p>
          <a:pPr marL="0" lvl="0" indent="0" algn="ctr" defTabSz="800100">
            <a:lnSpc>
              <a:spcPct val="90000"/>
            </a:lnSpc>
            <a:spcBef>
              <a:spcPct val="0"/>
            </a:spcBef>
            <a:spcAft>
              <a:spcPct val="35000"/>
            </a:spcAft>
            <a:buNone/>
          </a:pPr>
          <a:r>
            <a:rPr lang="en-US" sz="1800" b="1" kern="1200" dirty="0"/>
            <a:t>(15%)</a:t>
          </a:r>
        </a:p>
      </dsp:txBody>
      <dsp:txXfrm>
        <a:off x="2931358" y="1836744"/>
        <a:ext cx="1073665" cy="1073665"/>
      </dsp:txXfrm>
    </dsp:sp>
    <dsp:sp modelId="{5AD16CB7-06D1-4968-A0FF-FCF1C8B331C7}">
      <dsp:nvSpPr>
        <dsp:cNvPr id="0" name=""/>
        <dsp:cNvSpPr/>
      </dsp:nvSpPr>
      <dsp:spPr>
        <a:xfrm rot="18900000">
          <a:off x="4064472" y="1318956"/>
          <a:ext cx="404221" cy="512457"/>
        </a:xfrm>
        <a:prstGeom prst="rightArrow">
          <a:avLst>
            <a:gd name="adj1" fmla="val 60000"/>
            <a:gd name="adj2" fmla="val 50000"/>
          </a:avLst>
        </a:prstGeom>
        <a:solidFill>
          <a:srgbClr val="514C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082231" y="1464321"/>
        <a:ext cx="282955" cy="307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01B5E-AE6F-43F2-96F3-F3DBE3A28D57}">
      <dsp:nvSpPr>
        <dsp:cNvPr id="0" name=""/>
        <dsp:cNvSpPr/>
      </dsp:nvSpPr>
      <dsp:spPr>
        <a:xfrm>
          <a:off x="0" y="832162"/>
          <a:ext cx="1125912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34959-693E-4107-9A77-B73A87EDC809}">
      <dsp:nvSpPr>
        <dsp:cNvPr id="0" name=""/>
        <dsp:cNvSpPr/>
      </dsp:nvSpPr>
      <dsp:spPr>
        <a:xfrm>
          <a:off x="562956" y="596002"/>
          <a:ext cx="9968853" cy="472320"/>
        </a:xfrm>
        <a:prstGeom prst="roundRect">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8" tIns="0" rIns="297898" bIns="0" numCol="1" spcCol="1270" anchor="ctr" anchorCtr="0">
          <a:noAutofit/>
        </a:bodyPr>
        <a:lstStyle/>
        <a:p>
          <a:pPr marL="0" lvl="0" indent="0" algn="l" defTabSz="711200">
            <a:lnSpc>
              <a:spcPct val="90000"/>
            </a:lnSpc>
            <a:spcBef>
              <a:spcPct val="0"/>
            </a:spcBef>
            <a:spcAft>
              <a:spcPct val="35000"/>
            </a:spcAft>
            <a:buNone/>
          </a:pPr>
          <a:r>
            <a:rPr lang="en-US" sz="1600" kern="1200" dirty="0"/>
            <a:t>Strategy 1: Improve economic opportunity and career pathways for BIPOC </a:t>
          </a:r>
        </a:p>
      </dsp:txBody>
      <dsp:txXfrm>
        <a:off x="586013" y="619059"/>
        <a:ext cx="9922739" cy="426206"/>
      </dsp:txXfrm>
    </dsp:sp>
    <dsp:sp modelId="{7E57A791-959B-43AE-AD61-C7542522446A}">
      <dsp:nvSpPr>
        <dsp:cNvPr id="0" name=""/>
        <dsp:cNvSpPr/>
      </dsp:nvSpPr>
      <dsp:spPr>
        <a:xfrm>
          <a:off x="0" y="1557922"/>
          <a:ext cx="1125912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BFFE0-4C73-400D-9AEB-456FBABB2B58}">
      <dsp:nvSpPr>
        <dsp:cNvPr id="0" name=""/>
        <dsp:cNvSpPr/>
      </dsp:nvSpPr>
      <dsp:spPr>
        <a:xfrm>
          <a:off x="562956" y="1321762"/>
          <a:ext cx="9966962" cy="472320"/>
        </a:xfrm>
        <a:prstGeom prst="roundRect">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8" tIns="0" rIns="297898" bIns="0" numCol="1" spcCol="1270" anchor="ctr" anchorCtr="0">
          <a:noAutofit/>
        </a:bodyPr>
        <a:lstStyle/>
        <a:p>
          <a:pPr marL="0" lvl="0" indent="0" algn="l" defTabSz="711200">
            <a:lnSpc>
              <a:spcPct val="90000"/>
            </a:lnSpc>
            <a:spcBef>
              <a:spcPct val="0"/>
            </a:spcBef>
            <a:spcAft>
              <a:spcPct val="35000"/>
            </a:spcAft>
            <a:buNone/>
          </a:pPr>
          <a:r>
            <a:rPr lang="en-US" sz="1600" kern="1200" dirty="0"/>
            <a:t>Strategy 2: Grow the supply of affordable housing</a:t>
          </a:r>
        </a:p>
      </dsp:txBody>
      <dsp:txXfrm>
        <a:off x="586013" y="1344819"/>
        <a:ext cx="9920848" cy="426206"/>
      </dsp:txXfrm>
    </dsp:sp>
    <dsp:sp modelId="{40B58ACD-6634-4262-BC25-7F25C750A1D2}">
      <dsp:nvSpPr>
        <dsp:cNvPr id="0" name=""/>
        <dsp:cNvSpPr/>
      </dsp:nvSpPr>
      <dsp:spPr>
        <a:xfrm>
          <a:off x="0" y="2283682"/>
          <a:ext cx="1125912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A8E08-7F04-4367-AE84-0B81807D601B}">
      <dsp:nvSpPr>
        <dsp:cNvPr id="0" name=""/>
        <dsp:cNvSpPr/>
      </dsp:nvSpPr>
      <dsp:spPr>
        <a:xfrm>
          <a:off x="562956" y="2047522"/>
          <a:ext cx="9966962" cy="472320"/>
        </a:xfrm>
        <a:prstGeom prst="roundRect">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8" tIns="0" rIns="297898" bIns="0" numCol="1" spcCol="1270" anchor="ctr" anchorCtr="0">
          <a:noAutofit/>
        </a:bodyPr>
        <a:lstStyle/>
        <a:p>
          <a:pPr marL="0" lvl="0" indent="0" algn="l" defTabSz="711200">
            <a:lnSpc>
              <a:spcPct val="90000"/>
            </a:lnSpc>
            <a:spcBef>
              <a:spcPct val="0"/>
            </a:spcBef>
            <a:spcAft>
              <a:spcPct val="35000"/>
            </a:spcAft>
            <a:buNone/>
          </a:pPr>
          <a:r>
            <a:rPr lang="en-US" sz="1600" kern="1200" dirty="0"/>
            <a:t>Strategy 3: Help low- and moderate-income residents maintain homeownership	</a:t>
          </a:r>
        </a:p>
      </dsp:txBody>
      <dsp:txXfrm>
        <a:off x="586013" y="2070579"/>
        <a:ext cx="9920848" cy="426206"/>
      </dsp:txXfrm>
    </dsp:sp>
    <dsp:sp modelId="{307CC035-69D7-4CF8-9EDB-7F1791C7E0F4}">
      <dsp:nvSpPr>
        <dsp:cNvPr id="0" name=""/>
        <dsp:cNvSpPr/>
      </dsp:nvSpPr>
      <dsp:spPr>
        <a:xfrm>
          <a:off x="0" y="3009442"/>
          <a:ext cx="1125912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F307E-B5FA-4AB0-8F1F-6771F63E85BD}">
      <dsp:nvSpPr>
        <dsp:cNvPr id="0" name=""/>
        <dsp:cNvSpPr/>
      </dsp:nvSpPr>
      <dsp:spPr>
        <a:xfrm>
          <a:off x="562956" y="2773282"/>
          <a:ext cx="9966962" cy="472320"/>
        </a:xfrm>
        <a:prstGeom prst="roundRect">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8" tIns="0" rIns="297898" bIns="0" numCol="1" spcCol="1270" anchor="ctr" anchorCtr="0">
          <a:noAutofit/>
        </a:bodyPr>
        <a:lstStyle/>
        <a:p>
          <a:pPr marL="0" lvl="0" indent="0" algn="l" defTabSz="711200">
            <a:lnSpc>
              <a:spcPct val="90000"/>
            </a:lnSpc>
            <a:spcBef>
              <a:spcPct val="0"/>
            </a:spcBef>
            <a:spcAft>
              <a:spcPct val="35000"/>
            </a:spcAft>
            <a:buNone/>
          </a:pPr>
          <a:r>
            <a:rPr lang="en-US" sz="1600" kern="1200" dirty="0"/>
            <a:t>Strategy 4: Combat bias and discrimination in the real estate system</a:t>
          </a:r>
        </a:p>
      </dsp:txBody>
      <dsp:txXfrm>
        <a:off x="586013" y="2796339"/>
        <a:ext cx="9920848" cy="426206"/>
      </dsp:txXfrm>
    </dsp:sp>
    <dsp:sp modelId="{E3A7AD98-A7CE-472E-AA80-92D573953CAA}">
      <dsp:nvSpPr>
        <dsp:cNvPr id="0" name=""/>
        <dsp:cNvSpPr/>
      </dsp:nvSpPr>
      <dsp:spPr>
        <a:xfrm>
          <a:off x="0" y="3735203"/>
          <a:ext cx="1125912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8A726F-7ADB-40A9-A0EE-9A21375E6FC5}">
      <dsp:nvSpPr>
        <dsp:cNvPr id="0" name=""/>
        <dsp:cNvSpPr/>
      </dsp:nvSpPr>
      <dsp:spPr>
        <a:xfrm>
          <a:off x="562956" y="3499043"/>
          <a:ext cx="9966962" cy="472320"/>
        </a:xfrm>
        <a:prstGeom prst="roundRect">
          <a:avLst/>
        </a:prstGeom>
        <a:solidFill>
          <a:srgbClr val="CD3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8" tIns="0" rIns="297898" bIns="0" numCol="1" spcCol="1270" anchor="ctr" anchorCtr="0">
          <a:noAutofit/>
        </a:bodyPr>
        <a:lstStyle/>
        <a:p>
          <a:pPr marL="0" lvl="0" indent="0" algn="l" defTabSz="711200">
            <a:lnSpc>
              <a:spcPct val="90000"/>
            </a:lnSpc>
            <a:spcBef>
              <a:spcPct val="0"/>
            </a:spcBef>
            <a:spcAft>
              <a:spcPct val="35000"/>
            </a:spcAft>
            <a:buNone/>
          </a:pPr>
          <a:r>
            <a:rPr lang="en-US" sz="1600" kern="1200" dirty="0"/>
            <a:t>Strategy 5: Increase financial education and access to credit for BIPOC</a:t>
          </a:r>
        </a:p>
      </dsp:txBody>
      <dsp:txXfrm>
        <a:off x="586013" y="3522100"/>
        <a:ext cx="9920848"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24680-CE9B-43EF-AB96-EE3AC490979E}">
      <dsp:nvSpPr>
        <dsp:cNvPr id="0" name=""/>
        <dsp:cNvSpPr/>
      </dsp:nvSpPr>
      <dsp:spPr>
        <a:xfrm>
          <a:off x="0" y="0"/>
          <a:ext cx="10515600" cy="1628645"/>
        </a:xfrm>
        <a:prstGeom prst="rect">
          <a:avLst/>
        </a:prstGeom>
        <a:solidFill>
          <a:srgbClr val="CD3622"/>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Ebrima" panose="02000000000000000000" pitchFamily="2" charset="0"/>
              <a:ea typeface="Ebrima" panose="02000000000000000000" pitchFamily="2" charset="0"/>
              <a:cs typeface="Ebrima" panose="02000000000000000000" pitchFamily="2" charset="0"/>
            </a:rPr>
            <a:t>Strategy 4: Combat bias and discrimination in the real estate system</a:t>
          </a:r>
        </a:p>
      </dsp:txBody>
      <dsp:txXfrm>
        <a:off x="0" y="0"/>
        <a:ext cx="10515600" cy="1628645"/>
      </dsp:txXfrm>
    </dsp:sp>
    <dsp:sp modelId="{DF11F70E-480A-4F67-B41D-A77FB90BAE0A}">
      <dsp:nvSpPr>
        <dsp:cNvPr id="0" name=""/>
        <dsp:cNvSpPr/>
      </dsp:nvSpPr>
      <dsp:spPr>
        <a:xfrm>
          <a:off x="5134" y="1628645"/>
          <a:ext cx="3501776" cy="3420155"/>
        </a:xfrm>
        <a:prstGeom prst="rect">
          <a:avLst/>
        </a:prstGeom>
        <a:solidFill>
          <a:srgbClr val="514C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latin typeface="Ebrima" panose="02000000000000000000" pitchFamily="2" charset="0"/>
              <a:ea typeface="Ebrima" panose="02000000000000000000" pitchFamily="2" charset="0"/>
              <a:cs typeface="Ebrima" panose="02000000000000000000" pitchFamily="2" charset="0"/>
            </a:rPr>
            <a:t>Compare property assessment and sales data to identify and address disparities</a:t>
          </a:r>
          <a:endParaRPr lang="en-US" sz="2800" kern="1200" dirty="0">
            <a:latin typeface="Ebrima" panose="02000000000000000000" pitchFamily="2" charset="0"/>
            <a:ea typeface="Ebrima" panose="02000000000000000000" pitchFamily="2" charset="0"/>
            <a:cs typeface="Ebrima" panose="02000000000000000000" pitchFamily="2" charset="0"/>
          </a:endParaRPr>
        </a:p>
      </dsp:txBody>
      <dsp:txXfrm>
        <a:off x="5134" y="1628645"/>
        <a:ext cx="3501776" cy="3420155"/>
      </dsp:txXfrm>
    </dsp:sp>
    <dsp:sp modelId="{BE0DBCDF-0E0F-4E31-A1EE-C99A4F13D894}">
      <dsp:nvSpPr>
        <dsp:cNvPr id="0" name=""/>
        <dsp:cNvSpPr/>
      </dsp:nvSpPr>
      <dsp:spPr>
        <a:xfrm>
          <a:off x="3506911" y="1628645"/>
          <a:ext cx="3501776" cy="3420155"/>
        </a:xfrm>
        <a:prstGeom prst="rect">
          <a:avLst/>
        </a:prstGeom>
        <a:solidFill>
          <a:srgbClr val="514C8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latin typeface="Ebrima" panose="02000000000000000000" pitchFamily="2" charset="0"/>
              <a:ea typeface="Ebrima" panose="02000000000000000000" pitchFamily="2" charset="0"/>
              <a:cs typeface="Ebrima" panose="02000000000000000000" pitchFamily="2" charset="0"/>
            </a:rPr>
            <a:t>Strengthen enforcement of fair housing laws</a:t>
          </a:r>
          <a:endParaRPr lang="en-US" sz="2800" kern="1200" dirty="0">
            <a:latin typeface="Ebrima" panose="02000000000000000000" pitchFamily="2" charset="0"/>
            <a:ea typeface="Ebrima" panose="02000000000000000000" pitchFamily="2" charset="0"/>
            <a:cs typeface="Ebrima" panose="02000000000000000000" pitchFamily="2" charset="0"/>
          </a:endParaRPr>
        </a:p>
      </dsp:txBody>
      <dsp:txXfrm>
        <a:off x="3506911" y="1628645"/>
        <a:ext cx="3501776" cy="3420155"/>
      </dsp:txXfrm>
    </dsp:sp>
    <dsp:sp modelId="{B03DC0E2-E829-4579-B042-B78894B5B4B9}">
      <dsp:nvSpPr>
        <dsp:cNvPr id="0" name=""/>
        <dsp:cNvSpPr/>
      </dsp:nvSpPr>
      <dsp:spPr>
        <a:xfrm>
          <a:off x="7008688" y="1628645"/>
          <a:ext cx="3501776" cy="3420155"/>
        </a:xfrm>
        <a:prstGeom prst="rect">
          <a:avLst/>
        </a:prstGeom>
        <a:solidFill>
          <a:srgbClr val="514C8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800" b="0" i="0" u="none" kern="1200" dirty="0">
              <a:solidFill>
                <a:prstClr val="white"/>
              </a:solidFill>
              <a:latin typeface="Ebrima" panose="02000000000000000000" pitchFamily="2" charset="0"/>
              <a:ea typeface="Ebrima" panose="02000000000000000000" pitchFamily="2" charset="0"/>
              <a:cs typeface="Ebrima" panose="02000000000000000000" pitchFamily="2" charset="0"/>
            </a:rPr>
            <a:t>Offer free legal services to first-time homebuyers</a:t>
          </a:r>
        </a:p>
      </dsp:txBody>
      <dsp:txXfrm>
        <a:off x="7008688" y="1628645"/>
        <a:ext cx="3501776" cy="3420155"/>
      </dsp:txXfrm>
    </dsp:sp>
    <dsp:sp modelId="{E7F2B299-DD23-416E-B803-54FDFF88A44D}">
      <dsp:nvSpPr>
        <dsp:cNvPr id="0" name=""/>
        <dsp:cNvSpPr/>
      </dsp:nvSpPr>
      <dsp:spPr>
        <a:xfrm>
          <a:off x="0" y="5048800"/>
          <a:ext cx="10515600" cy="380017"/>
        </a:xfrm>
        <a:prstGeom prst="rect">
          <a:avLst/>
        </a:prstGeom>
        <a:solidFill>
          <a:srgbClr val="CD3622"/>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2631" tIns="46315" rIns="92631" bIns="46315"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850444" y="0"/>
            <a:ext cx="2945659" cy="496411"/>
          </a:xfrm>
          <a:prstGeom prst="rect">
            <a:avLst/>
          </a:prstGeom>
        </p:spPr>
        <p:txBody>
          <a:bodyPr vert="horz" lIns="92631" tIns="46315" rIns="92631" bIns="46315" rtlCol="0"/>
          <a:lstStyle>
            <a:lvl1pPr algn="r">
              <a:defRPr sz="1200"/>
            </a:lvl1pPr>
          </a:lstStyle>
          <a:p>
            <a:fld id="{75A85089-C692-4DEA-AC49-04CF34D4FE14}" type="datetimeFigureOut">
              <a:rPr lang="en-GB" smtClean="0">
                <a:latin typeface="EYInterstate Light" panose="02000506000000020004" pitchFamily="2" charset="0"/>
              </a:rPr>
              <a:pPr/>
              <a:t>17/04/2024</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1" y="9430091"/>
            <a:ext cx="2945659" cy="496411"/>
          </a:xfrm>
          <a:prstGeom prst="rect">
            <a:avLst/>
          </a:prstGeom>
        </p:spPr>
        <p:txBody>
          <a:bodyPr vert="horz" lIns="92631" tIns="46315" rIns="92631" bIns="46315"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2631" tIns="46315" rIns="92631" bIns="46315" rtlCol="0" anchor="b"/>
          <a:lstStyle>
            <a:lvl1pPr algn="r">
              <a:defRPr sz="12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2631" tIns="46315" rIns="92631" bIns="46315" rtlCol="0"/>
          <a:lstStyle>
            <a:lvl1pPr algn="l">
              <a:defRPr sz="1200">
                <a:latin typeface="Arial" panose="020B0604020202020204" pitchFamily="34" charset="0"/>
                <a:sym typeface="Arial" panose="020B0604020202020204" pitchFamily="34" charset="0"/>
              </a:defRPr>
            </a:lvl1pPr>
          </a:lstStyle>
          <a:p>
            <a:endParaRPr lang="en-US" dirty="0">
              <a:latin typeface="EYInterstate Light" panose="02000506000000020004" pitchFamily="2" charset="0"/>
            </a:endParaRPr>
          </a:p>
        </p:txBody>
      </p:sp>
      <p:sp>
        <p:nvSpPr>
          <p:cNvPr id="3" name="Date Placeholder 2"/>
          <p:cNvSpPr>
            <a:spLocks noGrp="1"/>
          </p:cNvSpPr>
          <p:nvPr>
            <p:ph type="dt" idx="1"/>
          </p:nvPr>
        </p:nvSpPr>
        <p:spPr>
          <a:xfrm>
            <a:off x="3850444" y="0"/>
            <a:ext cx="2945659" cy="496411"/>
          </a:xfrm>
          <a:prstGeom prst="rect">
            <a:avLst/>
          </a:prstGeom>
        </p:spPr>
        <p:txBody>
          <a:bodyPr vert="horz" lIns="92631" tIns="46315" rIns="92631" bIns="46315" rtlCol="0"/>
          <a:lstStyle>
            <a:lvl1pPr algn="r">
              <a:defRPr sz="1200">
                <a:latin typeface="Arial" panose="020B0604020202020204" pitchFamily="34" charset="0"/>
                <a:sym typeface="Arial" panose="020B0604020202020204" pitchFamily="34" charset="0"/>
              </a:defRPr>
            </a:lvl1pPr>
          </a:lstStyle>
          <a:p>
            <a:fld id="{8045EBA9-A28D-4849-BFEA-AA04F6A21B63}" type="datetimeFigureOut">
              <a:rPr lang="en-US" smtClean="0">
                <a:latin typeface="EYInterstate Light" panose="02000506000000020004" pitchFamily="2" charset="0"/>
              </a:rPr>
              <a:pPr/>
              <a:t>4/17/2024</a:t>
            </a:fld>
            <a:endParaRPr lang="en-US" dirty="0">
              <a:latin typeface="EYInterstate Light" panose="02000506000000020004" pitchFamily="2" charset="0"/>
            </a:endParaRP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631" tIns="46315" rIns="92631" bIns="46315" rtlCol="0" anchor="ctr"/>
          <a:lstStyle/>
          <a:p>
            <a:endParaRPr lang="en-GB" dirty="0">
              <a:latin typeface="EYInterstate Light" panose="02000506000000020004" pitchFamily="2" charset="0"/>
            </a:endParaRPr>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631" tIns="46315" rIns="92631" bIns="463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6" name="Footer Placeholder 5"/>
          <p:cNvSpPr>
            <a:spLocks noGrp="1"/>
          </p:cNvSpPr>
          <p:nvPr>
            <p:ph type="ftr" sz="quarter" idx="4"/>
          </p:nvPr>
        </p:nvSpPr>
        <p:spPr>
          <a:xfrm>
            <a:off x="1" y="9430091"/>
            <a:ext cx="2945659" cy="496411"/>
          </a:xfrm>
          <a:prstGeom prst="rect">
            <a:avLst/>
          </a:prstGeom>
        </p:spPr>
        <p:txBody>
          <a:bodyPr vert="horz" lIns="92631" tIns="46315" rIns="92631" bIns="46315" rtlCol="0" anchor="b"/>
          <a:lstStyle>
            <a:lvl1pPr algn="l">
              <a:defRPr sz="1200">
                <a:latin typeface="Arial" panose="020B0604020202020204" pitchFamily="34" charset="0"/>
                <a:sym typeface="Arial" panose="020B0604020202020204" pitchFamily="34" charset="0"/>
              </a:defRPr>
            </a:lvl1pPr>
          </a:lstStyle>
          <a:p>
            <a:endParaRPr lang="en-US" dirty="0">
              <a:latin typeface="EYInterstate Light" panose="02000506000000020004" pitchFamily="2" charset="0"/>
            </a:endParaRPr>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2631" tIns="46315" rIns="92631" bIns="46315" rtlCol="0" anchor="b"/>
          <a:lstStyle>
            <a:lvl1pPr algn="r">
              <a:defRPr sz="1200">
                <a:latin typeface="Arial" panose="020B0604020202020204" pitchFamily="34" charset="0"/>
                <a:sym typeface="Arial" panose="020B0604020202020204" pitchFamily="34" charset="0"/>
              </a:defRPr>
            </a:lvl1pPr>
          </a:lstStyle>
          <a:p>
            <a:fld id="{5B43D19E-BFDB-4C92-8EDD-32EDDA8F41DF}" type="slidenum">
              <a:rPr lang="en-US" smtClean="0">
                <a:latin typeface="EYInterstate Light" panose="02000506000000020004" pitchFamily="2" charset="0"/>
              </a:rPr>
              <a:pPr/>
              <a:t>‹#›</a:t>
            </a:fld>
            <a:endParaRPr lang="en-US" dirty="0">
              <a:latin typeface="EYInterstate Light" panose="02000506000000020004" pitchFamily="2" charset="0"/>
            </a:endParaRPr>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sym typeface="EYInterstate Light" panose="02000506000000020004" pitchFamily="2" charset="0"/>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sym typeface="EYInterstate Light" panose="02000506000000020004" pitchFamily="2" charset="0"/>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sym typeface="EYInterstate Light" panose="02000506000000020004" pitchFamily="2" charset="0"/>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sym typeface="EYInterstate Light" panose="02000506000000020004" pitchFamily="2" charset="0"/>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sym typeface="EYInterstate Light" panose="02000506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Intro</a:t>
            </a:r>
          </a:p>
          <a:p>
            <a:endParaRPr lang="en-US" dirty="0"/>
          </a:p>
          <a:p>
            <a:r>
              <a:rPr lang="en-US" dirty="0"/>
              <a:t>Thanks to Letitia</a:t>
            </a:r>
          </a:p>
          <a:p>
            <a:endParaRPr lang="en-US" dirty="0"/>
          </a:p>
          <a:p>
            <a:r>
              <a:rPr lang="en-US" dirty="0"/>
              <a:t>How I found my mission - GPRA</a:t>
            </a:r>
          </a:p>
          <a:p>
            <a:endParaRPr lang="en-US" dirty="0"/>
          </a:p>
          <a:p>
            <a:r>
              <a:rPr lang="en-US" dirty="0"/>
              <a:t>Glacier</a:t>
            </a:r>
          </a:p>
          <a:p>
            <a:endParaRPr lang="en-US" dirty="0"/>
          </a:p>
          <a:p>
            <a:r>
              <a:rPr lang="en-US" dirty="0"/>
              <a:t>What I will talk about</a:t>
            </a:r>
          </a:p>
          <a:p>
            <a:endParaRPr lang="en-US" dirty="0"/>
          </a:p>
          <a:p>
            <a:r>
              <a:rPr lang="en-US" dirty="0"/>
              <a:t>Challenges facing local government</a:t>
            </a:r>
          </a:p>
          <a:p>
            <a:endParaRPr lang="en-US" dirty="0"/>
          </a:p>
          <a:p>
            <a:r>
              <a:rPr lang="en-US" dirty="0"/>
              <a:t>Outcome Budgeting, because how a government decides how to spend its money has a lot to do with the value it delivers to people</a:t>
            </a:r>
          </a:p>
          <a:p>
            <a:endParaRPr lang="en-US" dirty="0"/>
          </a:p>
          <a:p>
            <a:r>
              <a:rPr lang="en-US" dirty="0"/>
              <a:t>Also because it is a pathway to advancing equity and sustainability</a:t>
            </a:r>
          </a:p>
          <a:p>
            <a:endParaRPr lang="en-US" dirty="0"/>
          </a:p>
          <a:p>
            <a:r>
              <a:rPr lang="en-US" dirty="0"/>
              <a:t>Some of the ways I’ve seen local governments make amazing improvements to service delivery and resident outcomes.  No theory or secondhand smoke today, just stuff I’ve actually implemented myself.</a:t>
            </a:r>
          </a:p>
          <a:p>
            <a:endParaRPr lang="en-US" dirty="0"/>
          </a:p>
          <a:p>
            <a:r>
              <a:rPr lang="en-US" dirty="0"/>
              <a:t>Some thoughts about how to create the conditions for innovation</a:t>
            </a:r>
          </a:p>
          <a:p>
            <a:endParaRPr lang="en-US" dirty="0"/>
          </a:p>
          <a:p>
            <a:r>
              <a:rPr lang="en-US" dirty="0"/>
              <a:t>I hope you’ll feel comfortable chiming in via your microphone or the chat to ask questions, call me crazy, or share your own best practices.</a:t>
            </a:r>
          </a:p>
          <a:p>
            <a:endParaRPr lang="en-US" dirty="0"/>
          </a:p>
          <a:p>
            <a:r>
              <a:rPr lang="en-US" dirty="0"/>
              <a:t>Poll question.</a:t>
            </a:r>
          </a:p>
        </p:txBody>
      </p:sp>
      <p:sp>
        <p:nvSpPr>
          <p:cNvPr id="4" name="Slide Number Placeholder 3"/>
          <p:cNvSpPr>
            <a:spLocks noGrp="1"/>
          </p:cNvSpPr>
          <p:nvPr>
            <p:ph type="sldNum" sz="quarter" idx="10"/>
          </p:nvPr>
        </p:nvSpPr>
        <p:spPr/>
        <p:txBody>
          <a:bodyPr/>
          <a:lstStyle/>
          <a:p>
            <a:fld id="{FFA96FF5-8883-4AA6-A6C8-509A3B491412}" type="slidenum">
              <a:rPr lang="en-US" smtClean="0"/>
              <a:t>1</a:t>
            </a:fld>
            <a:endParaRPr lang="en-US" dirty="0"/>
          </a:p>
        </p:txBody>
      </p:sp>
    </p:spTree>
    <p:extLst>
      <p:ext uri="{BB962C8B-B14F-4D97-AF65-F5344CB8AC3E}">
        <p14:creationId xmlns:p14="http://schemas.microsoft.com/office/powerpoint/2010/main" val="396417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We’re going deeper into the nuts and bolts of Outcome Budgeting.</a:t>
            </a:r>
          </a:p>
          <a:p>
            <a:endParaRPr lang="en-US" dirty="0"/>
          </a:p>
          <a:p>
            <a:r>
              <a:rPr lang="en-US" dirty="0"/>
              <a:t>The mechanism by which resources are turned into results is services. You may call them programs. We did, too, but decided that services is a more resident-centric term. Services, then, are the units of analysis for budgeting. </a:t>
            </a:r>
          </a:p>
          <a:p>
            <a:endParaRPr lang="en-US" dirty="0"/>
          </a:p>
          <a:p>
            <a:r>
              <a:rPr lang="en-US" dirty="0"/>
              <a:t>To understand how efficiently and effectively tax dollars are being translated into service delivery and outcomes, you first need to understand your services: what they are, what they cost, who runs them, and how they’re measured.</a:t>
            </a:r>
          </a:p>
          <a:p>
            <a:endParaRPr lang="en-US" dirty="0"/>
          </a:p>
          <a:p>
            <a:r>
              <a:rPr lang="en-US" dirty="0"/>
              <a:t>I know some of you have worked with my friend Chris Fabian and Resource X to implement Priority Based Budgeting. Chris tells me that in virtually every engagement he has worked on, breaking down the base budget into bite sized pieces yields surprises and insights. That was certainly true in Baltimore.</a:t>
            </a:r>
          </a:p>
          <a:p>
            <a:endParaRPr lang="en-US" dirty="0"/>
          </a:p>
          <a:p>
            <a:r>
              <a:rPr lang="en-US" dirty="0"/>
              <a:t>Recreation and Parks service transformation -- groundwork</a:t>
            </a:r>
          </a:p>
          <a:p>
            <a:endParaRPr lang="en-US" dirty="0"/>
          </a:p>
          <a:p>
            <a:r>
              <a:rPr lang="en-US" dirty="0"/>
              <a:t>Program structure dated back to the 1960s. When new activities were added, it was easier to put them into an existing program rather than create a new one. Good for the accountants, not so good for a budget analyst – much less a resident – trying to make heads or tails of how the city spent its money.</a:t>
            </a:r>
          </a:p>
          <a:p>
            <a:endParaRPr lang="en-US" dirty="0"/>
          </a:p>
          <a:p>
            <a:r>
              <a:rPr lang="en-US" dirty="0"/>
              <a:t>Explain services, performance measures, data and evidence</a:t>
            </a:r>
          </a:p>
          <a:p>
            <a:endParaRPr lang="en-US" dirty="0"/>
          </a:p>
          <a:p>
            <a:r>
              <a:rPr lang="en-US" dirty="0"/>
              <a:t>Here’s the kicker: In Outcome Budgeting, there’s no such thing as an agency budget proposal. Agencies put together a proposal for each service they want funded, and the services are grouped by Priority Outcome for review. In the Rec and Parks example, some of their services supported Thriving Youth and Families, some supported A Greener City, some supported A Healthier City.</a:t>
            </a:r>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US" sz="1200" b="0" i="0" u="none" strike="noStrike" kern="1200" cap="none" spc="0" normalizeH="0" baseline="0" noProof="0" smtClean="0">
                <a:ln>
                  <a:noFill/>
                </a:ln>
                <a:solidFill>
                  <a:prstClr val="black"/>
                </a:solidFill>
                <a:effectLst/>
                <a:uLnTx/>
                <a:uFillTx/>
                <a:latin typeface="EYInterstate Light" panose="02000506000000020004" pitchFamily="2" charset="0"/>
                <a:ea typeface="+mn-ea"/>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sym typeface="Arial" panose="020B0604020202020204" pitchFamily="34" charset="0"/>
            </a:endParaRPr>
          </a:p>
        </p:txBody>
      </p:sp>
    </p:spTree>
    <p:extLst>
      <p:ext uri="{BB962C8B-B14F-4D97-AF65-F5344CB8AC3E}">
        <p14:creationId xmlns:p14="http://schemas.microsoft.com/office/powerpoint/2010/main" val="428246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the budget debate</a:t>
            </a:r>
          </a:p>
          <a:p>
            <a:endParaRPr lang="en-US" dirty="0"/>
          </a:p>
          <a:p>
            <a:r>
              <a:rPr lang="en-US" dirty="0"/>
              <a:t>Results Teams are the keepers of the Value Flame</a:t>
            </a:r>
          </a:p>
          <a:p>
            <a:endParaRPr lang="en-US" dirty="0"/>
          </a:p>
          <a:p>
            <a:r>
              <a:rPr lang="en-US" dirty="0"/>
              <a:t>Write RFRs, review and rank proposals, recommend “investment portfolio” to leadership.</a:t>
            </a:r>
          </a:p>
          <a:p>
            <a:endParaRPr lang="en-US" dirty="0"/>
          </a:p>
        </p:txBody>
      </p:sp>
      <p:sp>
        <p:nvSpPr>
          <p:cNvPr id="4" name="Slide Number Placeholder 3"/>
          <p:cNvSpPr>
            <a:spLocks noGrp="1"/>
          </p:cNvSpPr>
          <p:nvPr>
            <p:ph type="sldNum" sz="quarter" idx="10"/>
          </p:nvPr>
        </p:nvSpPr>
        <p:spPr/>
        <p:txBody>
          <a:bodyPr/>
          <a:lstStyle/>
          <a:p>
            <a:fld id="{500469F7-62D2-41F2-8C8C-E5B92D9A18F1}" type="slidenum">
              <a:rPr lang="en-US" smtClean="0">
                <a:solidFill>
                  <a:prstClr val="black"/>
                </a:solidFill>
              </a:rPr>
              <a:pPr/>
              <a:t>13</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87442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Teams are the heart of OB</a:t>
            </a:r>
          </a:p>
          <a:p>
            <a:endParaRPr lang="en-US" dirty="0"/>
          </a:p>
          <a:p>
            <a:r>
              <a:rPr lang="en-US" dirty="0"/>
              <a:t>Where the magic happens</a:t>
            </a:r>
          </a:p>
          <a:p>
            <a:endParaRPr lang="en-US" dirty="0"/>
          </a:p>
          <a:p>
            <a:r>
              <a:rPr lang="en-US" dirty="0"/>
              <a:t>Mayors love this, they can see at a glance where thy need to focus attention and where they can make budget tradeoffs</a:t>
            </a:r>
          </a:p>
          <a:p>
            <a:endParaRPr lang="en-US" dirty="0"/>
          </a:p>
          <a:p>
            <a:r>
              <a:rPr lang="en-US" dirty="0"/>
              <a:t>Dixon’s black box</a:t>
            </a:r>
          </a:p>
          <a:p>
            <a:endParaRPr lang="en-US" dirty="0"/>
          </a:p>
          <a:p>
            <a:r>
              <a:rPr lang="en-US" dirty="0"/>
              <a:t>Discussion was more about performance than dollars.</a:t>
            </a:r>
          </a:p>
          <a:p>
            <a:endParaRPr lang="en-US" dirty="0"/>
          </a:p>
          <a:p>
            <a:r>
              <a:rPr lang="en-US" dirty="0"/>
              <a:t>Why was a service underperforming? Management, design, external factors, partnerships, funding.</a:t>
            </a:r>
          </a:p>
          <a:p>
            <a:endParaRPr lang="en-US" dirty="0"/>
          </a:p>
          <a:p>
            <a:r>
              <a:rPr lang="en-US" dirty="0"/>
              <a:t>Bring services out from under the radar screen</a:t>
            </a:r>
          </a:p>
        </p:txBody>
      </p:sp>
      <p:sp>
        <p:nvSpPr>
          <p:cNvPr id="4" name="Slide Number Placeholder 3"/>
          <p:cNvSpPr>
            <a:spLocks noGrp="1"/>
          </p:cNvSpPr>
          <p:nvPr>
            <p:ph type="sldNum" sz="quarter" idx="10"/>
          </p:nvPr>
        </p:nvSpPr>
        <p:spPr/>
        <p:txBody>
          <a:bodyPr/>
          <a:lstStyle/>
          <a:p>
            <a:fld id="{500469F7-62D2-41F2-8C8C-E5B92D9A18F1}" type="slidenum">
              <a:rPr lang="en-US" smtClean="0"/>
              <a:t>14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21599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Drilling Platform slide – Price of Government</a:t>
            </a:r>
          </a:p>
          <a:p>
            <a:endParaRPr lang="en-US" dirty="0"/>
          </a:p>
          <a:p>
            <a:r>
              <a:rPr lang="en-US" dirty="0"/>
              <a:t>Jackie Duval-Harvey</a:t>
            </a:r>
          </a:p>
          <a:p>
            <a:endParaRPr lang="en-US" dirty="0"/>
          </a:p>
          <a:p>
            <a:r>
              <a:rPr lang="en-US" dirty="0"/>
              <a:t>Recreation Centers story</a:t>
            </a:r>
          </a:p>
        </p:txBody>
      </p:sp>
      <p:sp>
        <p:nvSpPr>
          <p:cNvPr id="4" name="Slide Number Placeholder 3"/>
          <p:cNvSpPr>
            <a:spLocks noGrp="1"/>
          </p:cNvSpPr>
          <p:nvPr>
            <p:ph type="sldNum" sz="quarter" idx="10"/>
          </p:nvPr>
        </p:nvSpPr>
        <p:spPr/>
        <p:txBody>
          <a:bodyPr/>
          <a:lstStyle/>
          <a:p>
            <a:fld id="{FFA96FF5-8883-4AA6-A6C8-509A3B491412}" type="slidenum">
              <a:rPr lang="en-US" smtClean="0"/>
              <a:t>15</a:t>
            </a:fld>
            <a:endParaRPr lang="en-US"/>
          </a:p>
        </p:txBody>
      </p:sp>
    </p:spTree>
    <p:extLst>
      <p:ext uri="{BB962C8B-B14F-4D97-AF65-F5344CB8AC3E}">
        <p14:creationId xmlns:p14="http://schemas.microsoft.com/office/powerpoint/2010/main" val="172922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Where the magic happens – Jim </a:t>
            </a:r>
            <a:r>
              <a:rPr lang="en-US" dirty="0" err="1"/>
              <a:t>Chrisinger</a:t>
            </a:r>
            <a:r>
              <a:rPr lang="en-US" dirty="0"/>
              <a:t> story</a:t>
            </a:r>
          </a:p>
          <a:p>
            <a:endParaRPr lang="en-US" dirty="0"/>
          </a:p>
          <a:p>
            <a:r>
              <a:rPr lang="en-US" dirty="0"/>
              <a:t>Brought budget decisions out of the back room</a:t>
            </a:r>
          </a:p>
          <a:p>
            <a:endParaRPr lang="en-US" dirty="0"/>
          </a:p>
          <a:p>
            <a:r>
              <a:rPr lang="en-US" dirty="0"/>
              <a:t>Employees and community members</a:t>
            </a:r>
          </a:p>
          <a:p>
            <a:endParaRPr lang="en-US" dirty="0"/>
          </a:p>
          <a:p>
            <a:r>
              <a:rPr lang="en-US" dirty="0"/>
              <a:t>Beth Strommen and Inez Robb story</a:t>
            </a:r>
          </a:p>
          <a:p>
            <a:endParaRPr lang="en-US" dirty="0"/>
          </a:p>
          <a:p>
            <a:r>
              <a:rPr lang="en-US" dirty="0"/>
              <a:t>Shifting the line between government and the community</a:t>
            </a:r>
          </a:p>
          <a:p>
            <a:endParaRPr lang="en-US" dirty="0"/>
          </a:p>
          <a:p>
            <a:r>
              <a:rPr lang="en-US" dirty="0"/>
              <a:t>Graffiti slide</a:t>
            </a:r>
          </a:p>
          <a:p>
            <a:endParaRPr lang="en-US" dirty="0"/>
          </a:p>
        </p:txBody>
      </p:sp>
      <p:sp>
        <p:nvSpPr>
          <p:cNvPr id="4" name="Slide Number Placeholder 3"/>
          <p:cNvSpPr>
            <a:spLocks noGrp="1"/>
          </p:cNvSpPr>
          <p:nvPr>
            <p:ph type="sldNum" sz="quarter" idx="10"/>
          </p:nvPr>
        </p:nvSpPr>
        <p:spPr/>
        <p:txBody>
          <a:bodyPr/>
          <a:lstStyle/>
          <a:p>
            <a:fld id="{FFA96FF5-8883-4AA6-A6C8-509A3B491412}" type="slidenum">
              <a:rPr lang="en-US" smtClean="0"/>
              <a:t>16</a:t>
            </a:fld>
            <a:endParaRPr lang="en-US"/>
          </a:p>
        </p:txBody>
      </p:sp>
    </p:spTree>
    <p:extLst>
      <p:ext uri="{BB962C8B-B14F-4D97-AF65-F5344CB8AC3E}">
        <p14:creationId xmlns:p14="http://schemas.microsoft.com/office/powerpoint/2010/main" val="185242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Non-profits and schools</a:t>
            </a:r>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17</a:t>
            </a:fld>
            <a:endParaRPr lang="en-US" dirty="0">
              <a:latin typeface="EYInterstate Light" panose="02000506000000020004" pitchFamily="2" charset="0"/>
            </a:endParaRPr>
          </a:p>
        </p:txBody>
      </p:sp>
    </p:spTree>
    <p:extLst>
      <p:ext uri="{BB962C8B-B14F-4D97-AF65-F5344CB8AC3E}">
        <p14:creationId xmlns:p14="http://schemas.microsoft.com/office/powerpoint/2010/main" val="272390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 is only as good as the ideas people have to add value.</a:t>
            </a:r>
          </a:p>
          <a:p>
            <a:endParaRPr lang="en-US" dirty="0"/>
          </a:p>
          <a:p>
            <a:r>
              <a:rPr lang="en-US" dirty="0"/>
              <a:t>Innovation is sometimes an accident, but not usually.  We wanted to give people the permission, tools and incentive to innovate.</a:t>
            </a:r>
          </a:p>
          <a:p>
            <a:endParaRPr lang="en-US" dirty="0"/>
          </a:p>
          <a:p>
            <a:r>
              <a:rPr lang="en-US" dirty="0"/>
              <a:t>We started an Innovation Fund.</a:t>
            </a:r>
          </a:p>
          <a:p>
            <a:endParaRPr lang="en-US" dirty="0"/>
          </a:p>
          <a:p>
            <a:r>
              <a:rPr lang="en-US" dirty="0"/>
              <a:t>- Camp Small (share link)</a:t>
            </a:r>
          </a:p>
          <a:p>
            <a:endParaRPr lang="en-US" dirty="0"/>
          </a:p>
          <a:p>
            <a:r>
              <a:rPr lang="en-US" dirty="0"/>
              <a:t>We opened an Innovation Lab.</a:t>
            </a:r>
          </a:p>
          <a:p>
            <a:endParaRPr lang="en-US" dirty="0"/>
          </a:p>
          <a:p>
            <a:r>
              <a:rPr lang="en-US" dirty="0"/>
              <a:t>Book Club</a:t>
            </a:r>
          </a:p>
          <a:p>
            <a:endParaRPr lang="en-US" dirty="0"/>
          </a:p>
          <a:p>
            <a:r>
              <a:rPr lang="en-US" dirty="0"/>
              <a:t>Lean</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18</a:t>
            </a:fld>
            <a:endParaRPr lang="en-US" dirty="0">
              <a:latin typeface="EYInterstate Light" panose="02000506000000020004" pitchFamily="2" charset="0"/>
            </a:endParaRPr>
          </a:p>
        </p:txBody>
      </p:sp>
    </p:spTree>
    <p:extLst>
      <p:ext uri="{BB962C8B-B14F-4D97-AF65-F5344CB8AC3E}">
        <p14:creationId xmlns:p14="http://schemas.microsoft.com/office/powerpoint/2010/main" val="232373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19</a:t>
            </a:fld>
            <a:endParaRPr lang="en-US" dirty="0">
              <a:latin typeface="EYInterstate Light" panose="02000506000000020004" pitchFamily="2" charset="0"/>
            </a:endParaRPr>
          </a:p>
        </p:txBody>
      </p:sp>
    </p:spTree>
    <p:extLst>
      <p:ext uri="{BB962C8B-B14F-4D97-AF65-F5344CB8AC3E}">
        <p14:creationId xmlns:p14="http://schemas.microsoft.com/office/powerpoint/2010/main" val="536470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fontAlgn="base"/>
            <a:r>
              <a:rPr lang="en-US" b="0" i="0" dirty="0">
                <a:solidFill>
                  <a:srgbClr val="000000"/>
                </a:solidFill>
                <a:effectLst/>
                <a:latin typeface="ff-meta-serif-web-pro"/>
              </a:rPr>
              <a:t>“Stay in your lane.”</a:t>
            </a:r>
          </a:p>
          <a:p>
            <a:pPr algn="l" rtl="0" fontAlgn="base"/>
            <a:endParaRPr lang="en-US" b="0" i="0" dirty="0">
              <a:solidFill>
                <a:srgbClr val="000000"/>
              </a:solidFill>
              <a:effectLst/>
              <a:latin typeface="ff-meta-serif-web-pro"/>
            </a:endParaRPr>
          </a:p>
          <a:p>
            <a:pPr algn="l" rtl="0" fontAlgn="base"/>
            <a:r>
              <a:rPr lang="en-US" b="0" i="0" dirty="0">
                <a:solidFill>
                  <a:srgbClr val="000000"/>
                </a:solidFill>
                <a:effectLst/>
                <a:latin typeface="ff-meta-serif-web-pro"/>
              </a:rPr>
              <a:t>That’s what I was told by then Baltimore Mayor Stephanie Rawlings-Blake’s chief of staff after nearly an hour arguing with the police commissioner about cutting his department’s spending in order to fund longer-term crime reduction strategies like youth development, job training and drug treatment.</a:t>
            </a:r>
          </a:p>
          <a:p>
            <a:pPr algn="l" rtl="0" fontAlgn="base"/>
            <a:endParaRPr lang="en-US" b="0" i="0" dirty="0">
              <a:solidFill>
                <a:srgbClr val="000000"/>
              </a:solidFill>
              <a:effectLst/>
              <a:latin typeface="ff-meta-serif-web-pro"/>
            </a:endParaRPr>
          </a:p>
          <a:p>
            <a:pPr algn="l" rtl="0" fontAlgn="base"/>
            <a:r>
              <a:rPr lang="en-US" b="0" i="0" dirty="0">
                <a:solidFill>
                  <a:srgbClr val="000000"/>
                </a:solidFill>
                <a:effectLst/>
                <a:latin typeface="ff-meta-serif-web-pro"/>
              </a:rPr>
              <a:t>This admonishment happened in Baltimore’s City Hall, but it could have happened in any city or town in America. For too long, police departments have been off-limits to the scrutiny of budget analysts and exempted from cuts, even in tough times, which can lead to bloat, arrogance and laziness in their spending habits.</a:t>
            </a:r>
          </a:p>
          <a:p>
            <a:pPr algn="l" rtl="0" fontAlgn="base"/>
            <a:endParaRPr lang="en-US" b="0" i="0" dirty="0">
              <a:solidFill>
                <a:srgbClr val="000000"/>
              </a:solidFill>
              <a:effectLst/>
              <a:latin typeface="ff-meta-serif-web-pro"/>
            </a:endParaRPr>
          </a:p>
          <a:p>
            <a:pPr algn="l" rtl="0" fontAlgn="base"/>
            <a:r>
              <a:rPr lang="en-US" b="0" i="0" dirty="0">
                <a:solidFill>
                  <a:srgbClr val="000000"/>
                </a:solidFill>
                <a:effectLst/>
                <a:latin typeface="ff-meta-serif-web-pro"/>
              </a:rPr>
              <a:t>A sea change in the culture of police budgeting – and local government budgeting generally – is long overdue.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f-meta-serif-web-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f-meta-serif-web-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f-meta-serif-web-pro"/>
              </a:rPr>
              <a:t>A results team made up of city employees and residents examined dozens of budget proposals for making Baltimore safer. It found that much of police spending didn’t make sense, as the services provided either were duplicative or had little return on investment. And despite having a large number of police officers, historical data and research indicated that crime reduction is less about the number of officers on the streets and more about how they are deployed.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f-meta-serif-web-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f-meta-serif-web-pro"/>
              </a:rPr>
              <a:t>Simply put, the results of several police activities weren’t worth the dollars spent. Recognizing that, the team proposed a long list of adjustments to the police budget: curb overtime spending; collect more crime reports via phone; disband the largely ceremonial mounted unit; ground one of four helicopters, which assist on only a small fraction of arrests; staff the marine unit seasonally; civilianize administrative positions; and abolish long-vacant 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f-meta-serif-web-pro"/>
            </a:endParaRPr>
          </a:p>
          <a:p>
            <a:endParaRPr lang="en-US" dirty="0"/>
          </a:p>
        </p:txBody>
      </p:sp>
      <p:sp>
        <p:nvSpPr>
          <p:cNvPr id="4" name="Slide Number Placeholder 3"/>
          <p:cNvSpPr>
            <a:spLocks noGrp="1"/>
          </p:cNvSpPr>
          <p:nvPr>
            <p:ph type="sldNum" sz="quarter" idx="5"/>
          </p:nvPr>
        </p:nvSpPr>
        <p:spPr/>
        <p:txBody>
          <a:bodyPr/>
          <a:lstStyle/>
          <a:p>
            <a:fld id="{FFA96FF5-8883-4AA6-A6C8-509A3B491412}" type="slidenum">
              <a:rPr lang="en-US" smtClean="0"/>
              <a:t>21</a:t>
            </a:fld>
            <a:endParaRPr lang="en-US" dirty="0"/>
          </a:p>
        </p:txBody>
      </p:sp>
    </p:spTree>
    <p:extLst>
      <p:ext uri="{BB962C8B-B14F-4D97-AF65-F5344CB8AC3E}">
        <p14:creationId xmlns:p14="http://schemas.microsoft.com/office/powerpoint/2010/main" val="248695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endParaRPr lang="en-US" sz="1050" kern="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FCE30-65A1-42A9-A840-525ED1069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288710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More horsemen?</a:t>
            </a:r>
          </a:p>
          <a:p>
            <a:endParaRPr lang="en-US" dirty="0"/>
          </a:p>
          <a:p>
            <a:r>
              <a:rPr lang="en-US" dirty="0"/>
              <a:t>Not the Apocalypse, but Urban Doom Loop</a:t>
            </a:r>
          </a:p>
          <a:p>
            <a:endParaRPr lang="en-US" dirty="0"/>
          </a:p>
          <a:p>
            <a:r>
              <a:rPr lang="en-US" dirty="0"/>
              <a:t>End of ARPA funds</a:t>
            </a:r>
          </a:p>
          <a:p>
            <a:endParaRPr lang="en-US" dirty="0"/>
          </a:p>
          <a:p>
            <a:r>
              <a:rPr lang="en-US" dirty="0"/>
              <a:t>Equity</a:t>
            </a:r>
          </a:p>
          <a:p>
            <a:endParaRPr lang="en-US" dirty="0"/>
          </a:p>
          <a:p>
            <a:r>
              <a:rPr lang="en-US" dirty="0"/>
              <a:t>Climate change</a:t>
            </a:r>
          </a:p>
          <a:p>
            <a:endParaRPr lang="en-US" dirty="0"/>
          </a:p>
          <a:p>
            <a:r>
              <a:rPr lang="en-US" dirty="0"/>
              <a:t>Affordable housing</a:t>
            </a:r>
          </a:p>
          <a:p>
            <a:endParaRPr lang="en-US" dirty="0"/>
          </a:p>
          <a:p>
            <a:r>
              <a:rPr lang="en-US" dirty="0"/>
              <a:t>Homelessness</a:t>
            </a:r>
          </a:p>
          <a:p>
            <a:endParaRPr lang="en-US" dirty="0"/>
          </a:p>
          <a:p>
            <a:r>
              <a:rPr lang="en-US" dirty="0"/>
              <a:t>Crime</a:t>
            </a:r>
          </a:p>
          <a:p>
            <a:endParaRPr lang="en-US" dirty="0"/>
          </a:p>
          <a:p>
            <a:r>
              <a:rPr lang="en-US" dirty="0"/>
              <a:t>In some ways, these are the best of times for local governments.  Many have enjoyed record surpluses and federal funding is coming down like manna from heaven.</a:t>
            </a:r>
          </a:p>
          <a:p>
            <a:endParaRPr lang="en-US" dirty="0"/>
          </a:p>
          <a:p>
            <a:r>
              <a:rPr lang="en-US" dirty="0"/>
              <a:t>But I’m a budgeteer at heart, so I’m always looking around the corner and seeing scary things.</a:t>
            </a:r>
          </a:p>
          <a:p>
            <a:endParaRPr lang="en-US" dirty="0"/>
          </a:p>
          <a:p>
            <a:r>
              <a:rPr lang="en-US" dirty="0"/>
              <a:t>Inflation has eroded the value of all the extra money.</a:t>
            </a:r>
          </a:p>
          <a:p>
            <a:endParaRPr lang="en-US" dirty="0"/>
          </a:p>
          <a:p>
            <a:r>
              <a:rPr lang="en-US" dirty="0"/>
              <a:t>Pandemic continues to be a public health concern, but I include it here mainly because of the ripple effect of remote work on downtowns, and ultimately on local government revenues.</a:t>
            </a:r>
          </a:p>
          <a:p>
            <a:endParaRPr lang="en-US" dirty="0"/>
          </a:p>
          <a:p>
            <a:r>
              <a:rPr lang="en-US" dirty="0"/>
              <a:t>Local government employment still down from pre-COVID levels</a:t>
            </a:r>
          </a:p>
          <a:p>
            <a:endParaRPr lang="en-US" dirty="0"/>
          </a:p>
        </p:txBody>
      </p:sp>
      <p:sp>
        <p:nvSpPr>
          <p:cNvPr id="4" name="Slide Number Placeholder 3"/>
          <p:cNvSpPr>
            <a:spLocks noGrp="1"/>
          </p:cNvSpPr>
          <p:nvPr>
            <p:ph type="sldNum" sz="quarter" idx="10"/>
          </p:nvPr>
        </p:nvSpPr>
        <p:spPr/>
        <p:txBody>
          <a:bodyPr/>
          <a:lstStyle/>
          <a:p>
            <a:fld id="{FFA96FF5-8883-4AA6-A6C8-509A3B491412}" type="slidenum">
              <a:rPr lang="en-US" smtClean="0"/>
              <a:t>2</a:t>
            </a:fld>
            <a:endParaRPr lang="en-US"/>
          </a:p>
        </p:txBody>
      </p:sp>
    </p:spTree>
    <p:extLst>
      <p:ext uri="{BB962C8B-B14F-4D97-AF65-F5344CB8AC3E}">
        <p14:creationId xmlns:p14="http://schemas.microsoft.com/office/powerpoint/2010/main" val="970528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FCE30-65A1-42A9-A840-525ED1069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1025397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5D2884"/>
                </a:solidFill>
              </a:rPr>
              <a:t>How do we connect our Priority Outcomes and Community Indicators to the budget?</a:t>
            </a:r>
          </a:p>
          <a:p>
            <a:pPr algn="l"/>
            <a:endParaRPr lang="en-US" sz="1200" dirty="0">
              <a:solidFill>
                <a:srgbClr val="5D2884"/>
              </a:solidFill>
            </a:endParaRPr>
          </a:p>
          <a:p>
            <a:pPr algn="l"/>
            <a:r>
              <a:rPr lang="en-US" sz="1200" dirty="0">
                <a:solidFill>
                  <a:srgbClr val="5D2884"/>
                </a:solidFill>
              </a:rPr>
              <a:t>It took some trial and error in Baltimore, but we eventually discovered Turn the Curve planning.</a:t>
            </a:r>
          </a:p>
          <a:p>
            <a:pPr algn="l"/>
            <a:endParaRPr lang="en-US" sz="1200" dirty="0">
              <a:solidFill>
                <a:srgbClr val="5D2884"/>
              </a:solidFill>
            </a:endParaRPr>
          </a:p>
          <a:p>
            <a:pPr algn="l"/>
            <a:r>
              <a:rPr lang="en-US" sz="1200" dirty="0">
                <a:solidFill>
                  <a:srgbClr val="5D2884"/>
                </a:solidFill>
              </a:rPr>
              <a:t>“Turn the Curve” planning is based on the principles of Results-Based Accountability as explained in Mark Friedman’s book </a:t>
            </a:r>
            <a:r>
              <a:rPr lang="en-US" sz="1200" i="1" dirty="0">
                <a:solidFill>
                  <a:srgbClr val="5D2884"/>
                </a:solidFill>
              </a:rPr>
              <a:t>Trying Hard Is Not Good Enough.</a:t>
            </a:r>
            <a:endParaRPr lang="en-US" dirty="0">
              <a:solidFill>
                <a:srgbClr val="5D2884"/>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FEE5-45AC-41B3-B0A7-CEA0B6ABE44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Tree>
    <p:extLst>
      <p:ext uri="{BB962C8B-B14F-4D97-AF65-F5344CB8AC3E}">
        <p14:creationId xmlns:p14="http://schemas.microsoft.com/office/powerpoint/2010/main" val="799850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 content!</a:t>
            </a:r>
          </a:p>
          <a:p>
            <a:endParaRPr lang="en-US" dirty="0"/>
          </a:p>
          <a:p>
            <a:r>
              <a:rPr lang="en-US" dirty="0"/>
              <a:t>AI Budget Explorers</a:t>
            </a:r>
          </a:p>
        </p:txBody>
      </p:sp>
      <p:sp>
        <p:nvSpPr>
          <p:cNvPr id="4" name="Slide Number Placeholder 3"/>
          <p:cNvSpPr>
            <a:spLocks noGrp="1"/>
          </p:cNvSpPr>
          <p:nvPr>
            <p:ph type="sldNum" sz="quarter" idx="10"/>
          </p:nvPr>
        </p:nvSpPr>
        <p:spPr/>
        <p:txBody>
          <a:bodyPr/>
          <a:lstStyle/>
          <a:p>
            <a:fld id="{FFA96FF5-8883-4AA6-A6C8-509A3B491412}" type="slidenum">
              <a:rPr lang="en-US" smtClean="0"/>
              <a:t>29</a:t>
            </a:fld>
            <a:endParaRPr lang="en-US" dirty="0"/>
          </a:p>
        </p:txBody>
      </p:sp>
    </p:spTree>
    <p:extLst>
      <p:ext uri="{BB962C8B-B14F-4D97-AF65-F5344CB8AC3E}">
        <p14:creationId xmlns:p14="http://schemas.microsoft.com/office/powerpoint/2010/main" val="2229518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30</a:t>
            </a:fld>
            <a:endParaRPr lang="en-GB" dirty="0">
              <a:latin typeface="EYInterstate Light" panose="02000506000000020004" pitchFamily="2" charset="0"/>
            </a:endParaRPr>
          </a:p>
        </p:txBody>
      </p:sp>
    </p:spTree>
    <p:extLst>
      <p:ext uri="{BB962C8B-B14F-4D97-AF65-F5344CB8AC3E}">
        <p14:creationId xmlns:p14="http://schemas.microsoft.com/office/powerpoint/2010/main" val="1809311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96FF5-8883-4AA6-A6C8-509A3B491412}" type="slidenum">
              <a:rPr lang="en-US" smtClean="0"/>
              <a:t>31</a:t>
            </a:fld>
            <a:endParaRPr lang="en-US"/>
          </a:p>
        </p:txBody>
      </p:sp>
    </p:spTree>
    <p:extLst>
      <p:ext uri="{BB962C8B-B14F-4D97-AF65-F5344CB8AC3E}">
        <p14:creationId xmlns:p14="http://schemas.microsoft.com/office/powerpoint/2010/main" val="2373543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Trained 1,000 employees</a:t>
            </a:r>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32</a:t>
            </a:fld>
            <a:endParaRPr lang="en-US" dirty="0">
              <a:latin typeface="EYInterstate Light" panose="02000506000000020004" pitchFamily="2" charset="0"/>
            </a:endParaRPr>
          </a:p>
        </p:txBody>
      </p:sp>
    </p:spTree>
    <p:extLst>
      <p:ext uri="{BB962C8B-B14F-4D97-AF65-F5344CB8AC3E}">
        <p14:creationId xmlns:p14="http://schemas.microsoft.com/office/powerpoint/2010/main" val="1373938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Gainsharing</a:t>
            </a:r>
          </a:p>
          <a:p>
            <a:endParaRPr lang="en-US" dirty="0"/>
          </a:p>
          <a:p>
            <a:r>
              <a:rPr lang="en-US" dirty="0"/>
              <a:t>Wanted employees to share in the savings from their great ideas.</a:t>
            </a:r>
          </a:p>
          <a:p>
            <a:endParaRPr lang="en-US" dirty="0"/>
          </a:p>
          <a:p>
            <a:r>
              <a:rPr lang="en-US" dirty="0"/>
              <a:t>Poll 2</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3AFFEE5-45AC-41B3-B0A7-CEA0B6ABE44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9274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walked into in when I arrived in Baltimore in early 2008</a:t>
            </a:r>
          </a:p>
          <a:p>
            <a:endParaRPr lang="en-US" dirty="0"/>
          </a:p>
          <a:p>
            <a:r>
              <a:rPr lang="en-US" dirty="0"/>
              <a:t>Story about Mayor’s Objectives</a:t>
            </a:r>
          </a:p>
          <a:p>
            <a:endParaRPr lang="en-US" dirty="0"/>
          </a:p>
          <a:p>
            <a:r>
              <a:rPr lang="en-US" dirty="0"/>
              <a:t>Cart before the horse</a:t>
            </a:r>
          </a:p>
          <a:p>
            <a:endParaRPr lang="en-US" dirty="0"/>
          </a:p>
          <a:p>
            <a:r>
              <a:rPr lang="en-US" dirty="0"/>
              <a:t>In my interview, Mayor Dixon had used two words to describe the budget: black box and autopilot.</a:t>
            </a:r>
          </a:p>
          <a:p>
            <a:endParaRPr lang="en-US" dirty="0"/>
          </a:p>
          <a:p>
            <a:r>
              <a:rPr lang="en-US" dirty="0"/>
              <a:t>I knew I had a mandate to make change.</a:t>
            </a:r>
          </a:p>
          <a:p>
            <a:endParaRPr lang="en-US" dirty="0"/>
          </a:p>
          <a:p>
            <a:r>
              <a:rPr lang="en-US" dirty="0"/>
              <a:t>There had to be a better way</a:t>
            </a:r>
          </a:p>
        </p:txBody>
      </p:sp>
      <p:sp>
        <p:nvSpPr>
          <p:cNvPr id="4" name="Slide Number Placeholder 3"/>
          <p:cNvSpPr>
            <a:spLocks noGrp="1"/>
          </p:cNvSpPr>
          <p:nvPr>
            <p:ph type="sldNum" sz="quarter" idx="10"/>
          </p:nvPr>
        </p:nvSpPr>
        <p:spPr/>
        <p:txBody>
          <a:bodyPr/>
          <a:lstStyle/>
          <a:p>
            <a:fld id="{FFA96FF5-8883-4AA6-A6C8-509A3B491412}" type="slidenum">
              <a:rPr lang="en-US" smtClean="0"/>
              <a:t>3</a:t>
            </a:fld>
            <a:endParaRPr lang="en-US" dirty="0"/>
          </a:p>
        </p:txBody>
      </p:sp>
    </p:spTree>
    <p:extLst>
      <p:ext uri="{BB962C8B-B14F-4D97-AF65-F5344CB8AC3E}">
        <p14:creationId xmlns:p14="http://schemas.microsoft.com/office/powerpoint/2010/main" val="272966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Is there a better way?</a:t>
            </a:r>
          </a:p>
          <a:p>
            <a:endParaRPr lang="en-US" dirty="0"/>
          </a:p>
          <a:p>
            <a:r>
              <a:rPr lang="en-US" dirty="0"/>
              <a:t>Nod to my hometown of Lansing, MI.</a:t>
            </a:r>
          </a:p>
          <a:p>
            <a:endParaRPr lang="en-US" dirty="0"/>
          </a:p>
          <a:p>
            <a:r>
              <a:rPr lang="en-US" dirty="0"/>
              <a:t>The cart and the horse are gone.</a:t>
            </a:r>
          </a:p>
          <a:p>
            <a:endParaRPr lang="en-US" dirty="0"/>
          </a:p>
          <a:p>
            <a:r>
              <a:rPr lang="en-US" dirty="0"/>
              <a:t>So is Oldsmobile, for that matter, which was born and died in Lansing.</a:t>
            </a:r>
          </a:p>
          <a:p>
            <a:endParaRPr lang="en-US" dirty="0"/>
          </a:p>
          <a:p>
            <a:r>
              <a:rPr lang="en-US" dirty="0"/>
              <a:t>Traditional government budgeting is still alive and well.</a:t>
            </a:r>
          </a:p>
          <a:p>
            <a:endParaRPr lang="en-US" dirty="0"/>
          </a:p>
          <a:p>
            <a:r>
              <a:rPr lang="en-US" dirty="0"/>
              <a:t>What do I mean by traditional budgeting?</a:t>
            </a:r>
          </a:p>
          <a:p>
            <a:r>
              <a:rPr lang="en-US" dirty="0"/>
              <a:t>- Starts by bringing forward the previous year’s budget</a:t>
            </a:r>
          </a:p>
          <a:p>
            <a:r>
              <a:rPr lang="en-US" dirty="0"/>
              <a:t>- Organized primarily by fund, department and line-items</a:t>
            </a:r>
          </a:p>
          <a:p>
            <a:r>
              <a:rPr lang="en-US" dirty="0"/>
              <a:t>- Departments are given funding targets based on previous year, inflation adjustments, revenue forecast</a:t>
            </a:r>
          </a:p>
          <a:p>
            <a:r>
              <a:rPr lang="en-US" dirty="0"/>
              <a:t>- Shortfalls are solved with across-the-board cuts</a:t>
            </a:r>
          </a:p>
          <a:p>
            <a:r>
              <a:rPr lang="en-US" dirty="0"/>
              <a:t>- Change from year to year is mostly incremental</a:t>
            </a:r>
          </a:p>
          <a:p>
            <a:endParaRPr lang="en-US" dirty="0"/>
          </a:p>
          <a:p>
            <a:r>
              <a:rPr lang="en-US" dirty="0"/>
              <a:t>How many would say that roughly describes your budget process?</a:t>
            </a:r>
          </a:p>
          <a:p>
            <a:endParaRPr lang="en-US" dirty="0"/>
          </a:p>
          <a:p>
            <a:r>
              <a:rPr lang="en-US" dirty="0"/>
              <a:t>Who would like to change their budget process?  Why?</a:t>
            </a:r>
          </a:p>
          <a:p>
            <a:endParaRPr lang="en-US" dirty="0"/>
          </a:p>
          <a:p>
            <a:r>
              <a:rPr lang="en-US" dirty="0"/>
              <a:t>I get the appeal. Incremental budgeting is easy and predictable.</a:t>
            </a:r>
          </a:p>
          <a:p>
            <a:endParaRPr lang="en-US" dirty="0"/>
          </a:p>
          <a:p>
            <a:r>
              <a:rPr lang="en-US" dirty="0"/>
              <a:t>That’s not what need to meet our current challenges, though.</a:t>
            </a:r>
          </a:p>
          <a:p>
            <a:endParaRPr lang="en-US" dirty="0"/>
          </a:p>
          <a:p>
            <a:r>
              <a:rPr lang="en-US" dirty="0"/>
              <a:t>Power Broker passage: give traditional budgeting its due</a:t>
            </a:r>
          </a:p>
          <a:p>
            <a:endParaRPr lang="en-US" dirty="0"/>
          </a:p>
          <a:p>
            <a:r>
              <a:rPr lang="en-US" dirty="0"/>
              <a:t>What I want to talk about is how to budget in a way that puts a premium on performance, drives innovation, and ultimately aligns resources with community goals.</a:t>
            </a:r>
          </a:p>
          <a:p>
            <a:endParaRPr lang="en-US" dirty="0"/>
          </a:p>
          <a:p>
            <a:r>
              <a:rPr lang="en-US" dirty="0"/>
              <a:t>The Price of Government</a:t>
            </a:r>
          </a:p>
          <a:p>
            <a:endParaRPr lang="en-US" dirty="0"/>
          </a:p>
          <a:p>
            <a:r>
              <a:rPr lang="en-US" dirty="0"/>
              <a:t>Budgeting should be about purchasing results, not funding line items.</a:t>
            </a:r>
          </a:p>
          <a:p>
            <a:endParaRPr lang="en-US" dirty="0"/>
          </a:p>
          <a:p>
            <a:r>
              <a:rPr lang="en-US" dirty="0"/>
              <a:t>Also a good platform to budget for equity.</a:t>
            </a:r>
          </a:p>
          <a:p>
            <a:r>
              <a:rPr lang="en-US" dirty="0"/>
              <a:t> </a:t>
            </a:r>
          </a:p>
        </p:txBody>
      </p:sp>
      <p:sp>
        <p:nvSpPr>
          <p:cNvPr id="4" name="Slide Number Placeholder 3"/>
          <p:cNvSpPr>
            <a:spLocks noGrp="1"/>
          </p:cNvSpPr>
          <p:nvPr>
            <p:ph type="sldNum" sz="quarter" idx="10"/>
          </p:nvPr>
        </p:nvSpPr>
        <p:spPr/>
        <p:txBody>
          <a:bodyPr/>
          <a:lstStyle/>
          <a:p>
            <a:fld id="{FFA96FF5-8883-4AA6-A6C8-509A3B491412}" type="slidenum">
              <a:rPr lang="en-US" smtClean="0"/>
              <a:t>4</a:t>
            </a:fld>
            <a:endParaRPr lang="en-US" dirty="0"/>
          </a:p>
        </p:txBody>
      </p:sp>
    </p:spTree>
    <p:extLst>
      <p:ext uri="{BB962C8B-B14F-4D97-AF65-F5344CB8AC3E}">
        <p14:creationId xmlns:p14="http://schemas.microsoft.com/office/powerpoint/2010/main" val="153384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wrote a book about my Baltimore experience and how a bunch of brave public servants bucked status quo budgeting and got better results for residents. I will share a few of their stories with you today.</a:t>
            </a:r>
          </a:p>
          <a:p>
            <a:endParaRPr lang="en-US" dirty="0"/>
          </a:p>
          <a:p>
            <a:r>
              <a:rPr lang="en-US" dirty="0"/>
              <a:t>I brought some copies of my book to give away.  One of them will go to the person who asks me the best question at the end.</a:t>
            </a:r>
          </a:p>
          <a:p>
            <a:endParaRPr lang="en-US" dirty="0"/>
          </a:p>
          <a:p>
            <a:r>
              <a:rPr lang="en-US" dirty="0"/>
              <a:t>Book club</a:t>
            </a:r>
          </a:p>
        </p:txBody>
      </p:sp>
      <p:sp>
        <p:nvSpPr>
          <p:cNvPr id="4" name="Slide Number Placeholder 3"/>
          <p:cNvSpPr>
            <a:spLocks noGrp="1"/>
          </p:cNvSpPr>
          <p:nvPr>
            <p:ph type="sldNum" sz="quarter" idx="5"/>
          </p:nvPr>
        </p:nvSpPr>
        <p:spPr/>
        <p:txBody>
          <a:bodyPr/>
          <a:lstStyle/>
          <a:p>
            <a:fld id="{FFA96FF5-8883-4AA6-A6C8-509A3B491412}" type="slidenum">
              <a:rPr lang="en-US" smtClean="0"/>
              <a:t>5</a:t>
            </a:fld>
            <a:endParaRPr lang="en-US" dirty="0"/>
          </a:p>
        </p:txBody>
      </p:sp>
    </p:spTree>
    <p:extLst>
      <p:ext uri="{BB962C8B-B14F-4D97-AF65-F5344CB8AC3E}">
        <p14:creationId xmlns:p14="http://schemas.microsoft.com/office/powerpoint/2010/main" val="408036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 Budgeting is a big change, and change is disruptive, especially when it goes to the heart of what is both the most important and most unyielding process in government.</a:t>
            </a:r>
          </a:p>
          <a:p>
            <a:endParaRPr lang="en-US" dirty="0"/>
          </a:p>
          <a:p>
            <a:r>
              <a:rPr lang="en-US" dirty="0"/>
              <a:t>The way I’ll organize the balance of my talk is around OB’s 3 Disruptive Innovations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 disrupts traditional budgeting in three ways: it changes the starting point for budgeting, puts outcomes ahead of the org chart, and shifts the budget debate.</a:t>
            </a:r>
          </a:p>
          <a:p>
            <a:endParaRPr lang="en-US" dirty="0"/>
          </a:p>
          <a:p>
            <a:endParaRPr lang="en-US" dirty="0"/>
          </a:p>
        </p:txBody>
      </p:sp>
      <p:sp>
        <p:nvSpPr>
          <p:cNvPr id="4" name="Slide Number Placeholder 3"/>
          <p:cNvSpPr>
            <a:spLocks noGrp="1"/>
          </p:cNvSpPr>
          <p:nvPr>
            <p:ph type="sldNum" sz="quarter" idx="5"/>
          </p:nvPr>
        </p:nvSpPr>
        <p:spPr/>
        <p:txBody>
          <a:bodyPr/>
          <a:lstStyle/>
          <a:p>
            <a:fld id="{7893B212-B997-46D9-A331-56CCA70B051C}" type="slidenum">
              <a:rPr lang="en-US" smtClean="0"/>
              <a:t>6</a:t>
            </a:fld>
            <a:endParaRPr lang="en-US" dirty="0"/>
          </a:p>
        </p:txBody>
      </p:sp>
    </p:spTree>
    <p:extLst>
      <p:ext uri="{BB962C8B-B14F-4D97-AF65-F5344CB8AC3E}">
        <p14:creationId xmlns:p14="http://schemas.microsoft.com/office/powerpoint/2010/main" val="408243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point</a:t>
            </a:r>
          </a:p>
          <a:p>
            <a:endParaRPr lang="en-US" dirty="0"/>
          </a:p>
          <a:p>
            <a:r>
              <a:rPr lang="en-US" dirty="0"/>
              <a:t>Traditional budgeting: Previous year’s spending plan</a:t>
            </a:r>
          </a:p>
          <a:p>
            <a:endParaRPr lang="en-US" dirty="0"/>
          </a:p>
          <a:p>
            <a:r>
              <a:rPr lang="en-US" dirty="0"/>
              <a:t>OB: Goals for the future</a:t>
            </a:r>
          </a:p>
          <a:p>
            <a:endParaRPr lang="en-US" dirty="0"/>
          </a:p>
          <a:p>
            <a:r>
              <a:rPr lang="en-US" dirty="0"/>
              <a:t>Better Schools, Safer Streets, Stronger Neighborhoods, A Growing Economy, Innovative Government, A Cleaner City, A Healthier City</a:t>
            </a:r>
          </a:p>
          <a:p>
            <a:endParaRPr lang="en-US" dirty="0"/>
          </a:p>
          <a:p>
            <a:r>
              <a:rPr lang="en-US" dirty="0"/>
              <a:t>This is where the action is: defining how you will measure success.</a:t>
            </a:r>
          </a:p>
          <a:p>
            <a:endParaRPr lang="en-US" dirty="0"/>
          </a:p>
          <a:p>
            <a:r>
              <a:rPr lang="en-US" dirty="0"/>
              <a:t>Several other indicators also bring attention to issues that drive disparate outcomes, such as housing affordability and child care.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indicators are specific enough to build a budget around, but still broad enough to promote creative thinking and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54947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a:t>
            </a:r>
          </a:p>
          <a:p>
            <a:endParaRPr lang="en-US" dirty="0"/>
          </a:p>
          <a:p>
            <a:r>
              <a:rPr lang="en-US" dirty="0"/>
              <a:t>RFRs</a:t>
            </a:r>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8</a:t>
            </a:fld>
            <a:endParaRPr lang="en-US" dirty="0">
              <a:latin typeface="EYInterstate Light" panose="02000506000000020004" pitchFamily="2" charset="0"/>
            </a:endParaRPr>
          </a:p>
        </p:txBody>
      </p:sp>
    </p:spTree>
    <p:extLst>
      <p:ext uri="{BB962C8B-B14F-4D97-AF65-F5344CB8AC3E}">
        <p14:creationId xmlns:p14="http://schemas.microsoft.com/office/powerpoint/2010/main" val="214910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Outcomes ahead of the org chart</a:t>
            </a:r>
          </a:p>
          <a:p>
            <a:endParaRPr lang="en-US" dirty="0"/>
          </a:p>
          <a:p>
            <a:r>
              <a:rPr lang="en-US" dirty="0"/>
              <a:t>Monopoly Money Exercise</a:t>
            </a:r>
          </a:p>
          <a:p>
            <a:endParaRPr lang="en-US" dirty="0"/>
          </a:p>
          <a:p>
            <a:r>
              <a:rPr lang="en-US" dirty="0"/>
              <a:t>Showed that the base that had built up over time did not reflect the best way to spend taxpayer dollars.</a:t>
            </a:r>
          </a:p>
          <a:p>
            <a:endParaRPr lang="en-US" dirty="0"/>
          </a:p>
          <a:p>
            <a:r>
              <a:rPr lang="en-US" dirty="0"/>
              <a:t>When budgets change only incrementally over many years, they can become disconnected from the results that political leaders want to achieve, the needs of the community, the performance of services being funded, and the effective conversion of dollars into units of service performance, such as trash pickups, street light uptime or high school graduates.</a:t>
            </a:r>
          </a:p>
          <a:p>
            <a:endParaRPr lang="en-US" dirty="0"/>
          </a:p>
          <a:p>
            <a:r>
              <a:rPr lang="en-US" dirty="0"/>
              <a:t>Babak </a:t>
            </a:r>
            <a:r>
              <a:rPr lang="en-US" dirty="0" err="1"/>
              <a:t>Armajani</a:t>
            </a:r>
            <a:r>
              <a:rPr lang="en-US" dirty="0"/>
              <a:t> was my spiritual leader for Outcome Budgeting.  Known as “</a:t>
            </a:r>
            <a:r>
              <a:rPr lang="en-US" dirty="0" err="1"/>
              <a:t>Armi</a:t>
            </a:r>
            <a:r>
              <a:rPr lang="en-US" dirty="0"/>
              <a:t>” to his friends and colleagues, he co-founded Public Strategies Group (PSG), the small St. Paul, Minnesota consulting firm that I hired to help me get Outcome Budgeting off the ground in Baltimore.  </a:t>
            </a:r>
            <a:r>
              <a:rPr lang="en-US" dirty="0" err="1"/>
              <a:t>Armi</a:t>
            </a:r>
            <a:r>
              <a:rPr lang="en-US" dirty="0"/>
              <a:t> was passionate about making government work better, and he shared his passion with thousands of public servants through his teaching, writing, and coaching.  Not long before his untimely death in 2013, he wrote, “I believe that for democracy to realize its full potential, government needs to delight citizens with its services.  For the past 30 years, I’ve been trying to figure out how to make WOW! service happen in government.”  </a:t>
            </a:r>
          </a:p>
          <a:p>
            <a:endParaRPr lang="en-US" dirty="0"/>
          </a:p>
          <a:p>
            <a:r>
              <a:rPr lang="en-US" dirty="0" err="1"/>
              <a:t>Armi</a:t>
            </a:r>
            <a:r>
              <a:rPr lang="en-US" dirty="0"/>
              <a:t> wanted Mayor Dixon and her senior team to look at the city’s budget with fresh eyes.  He asked them, “If you were starting over, how would you spend the city’s money?”  At one of the Mayor’s staff meetings, he placed seven paper bags on the conference table, each labeled with the name of a Priority Outcome.  He then gave each team member $100 of Monopoly money and asked them to drop it into the paper bags according to how they think the city should allocate its tax dollars.</a:t>
            </a:r>
          </a:p>
          <a:p>
            <a:endParaRPr lang="en-US" dirty="0"/>
          </a:p>
          <a:p>
            <a:r>
              <a:rPr lang="en-US" dirty="0"/>
              <a:t>As you can see from the pie charts, the way the senior team divvied up the Monopoly money bore no resemblance to how the city was actually allocating the budget.  The Monopoly budget reflects the leaders’ instinct that a balanced investment strategy across all the outcomes would get the best results.  In the real budget, nearly half the money was going to a single outcome: public safety. </a:t>
            </a:r>
          </a:p>
          <a:p>
            <a:endParaRPr lang="en-US" dirty="0"/>
          </a:p>
          <a:p>
            <a:r>
              <a:rPr lang="en-US" dirty="0"/>
              <a:t>When </a:t>
            </a:r>
            <a:r>
              <a:rPr lang="en-US" dirty="0" err="1"/>
              <a:t>Armi</a:t>
            </a:r>
            <a:r>
              <a:rPr lang="en-US" dirty="0"/>
              <a:t> revealed these pie charts to the team, the reaction was a mix of embarrassment and frustration.  Some felt like the Monopoly game was just a cute consulting trick that made them look ignorant about the budget.  Those who got the point of the exercise were at a loss for how spending could ever be brought in line with the outcomes they wanted.  </a:t>
            </a:r>
          </a:p>
          <a:p>
            <a:endParaRPr lang="en-US" dirty="0"/>
          </a:p>
          <a:p>
            <a:r>
              <a:rPr lang="en-US" dirty="0" err="1"/>
              <a:t>Armi’s</a:t>
            </a:r>
            <a:r>
              <a:rPr lang="en-US" dirty="0"/>
              <a:t> obituary in the Minneapolis Star-Tribune noted that his family couldn’t remember him losing at Monopoly once in 40 years.  He won this time, too, by giving the mayor a clear picture of how she should evolve her budget in the years to come.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A96FF5-8883-4AA6-A6C8-509A3B4914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277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oleObject" Target="../embeddings/oleObject7.bin"/><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6.bin"/><Relationship Id="rId2" Type="http://schemas.openxmlformats.org/officeDocument/2006/relationships/tags" Target="../tags/tag13.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1"/>
            </p:custDataLst>
            <p:extLst>
              <p:ext uri="{D42A27DB-BD31-4B8C-83A1-F6EECF244321}">
                <p14:modId xmlns:p14="http://schemas.microsoft.com/office/powerpoint/2010/main" val="3585372949"/>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7" y="1588"/>
                        <a:ext cx="1587" cy="1588"/>
                      </a:xfrm>
                      <a:prstGeom prst="rect">
                        <a:avLst/>
                      </a:prstGeom>
                    </p:spPr>
                  </p:pic>
                </p:oleObj>
              </mc:Fallback>
            </mc:AlternateContent>
          </a:graphicData>
        </a:graphic>
      </p:graphicFrame>
      <p:pic>
        <p:nvPicPr>
          <p:cNvPr id="53" name="Picture 52">
            <a:extLst>
              <a:ext uri="{FF2B5EF4-FFF2-40B4-BE49-F238E27FC236}">
                <a16:creationId xmlns:a16="http://schemas.microsoft.com/office/drawing/2014/main" id="{3A53FAAA-94A2-4BA2-8033-6B37A6849578}"/>
              </a:ext>
            </a:extLst>
          </p:cNvPr>
          <p:cNvPicPr>
            <a:picLocks noChangeAspect="1"/>
          </p:cNvPicPr>
          <p:nvPr userDrawn="1"/>
        </p:nvPicPr>
        <p:blipFill rotWithShape="1">
          <a:blip r:embed="rId7"/>
          <a:srcRect t="8282" b="8282"/>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08F6F845-5C97-46FC-A548-288A569EB62A}"/>
              </a:ext>
            </a:extLst>
          </p:cNvPr>
          <p:cNvSpPr/>
          <p:nvPr userDrawn="1">
            <p:custDataLst>
              <p:tags r:id="rId2"/>
            </p:custDataLst>
          </p:nvPr>
        </p:nvSpPr>
        <p:spPr>
          <a:xfrm rot="5400000">
            <a:off x="2661210" y="-2672790"/>
            <a:ext cx="6858002" cy="12203581"/>
          </a:xfrm>
          <a:prstGeom prst="rect">
            <a:avLst/>
          </a:prstGeom>
          <a:gradFill flip="none" rotWithShape="1">
            <a:gsLst>
              <a:gs pos="15000">
                <a:schemeClr val="bg2">
                  <a:alpha val="0"/>
                </a:schemeClr>
              </a:gs>
              <a:gs pos="100000">
                <a:schemeClr val="bg2">
                  <a:alpha val="54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52" name="Rectangle 51">
            <a:extLst>
              <a:ext uri="{FF2B5EF4-FFF2-40B4-BE49-F238E27FC236}">
                <a16:creationId xmlns:a16="http://schemas.microsoft.com/office/drawing/2014/main" id="{E139090D-E78A-480D-B4F9-73C8C722EA15}"/>
              </a:ext>
            </a:extLst>
          </p:cNvPr>
          <p:cNvSpPr/>
          <p:nvPr userDrawn="1">
            <p:custDataLst>
              <p:tags r:id="rId3"/>
            </p:custDataLst>
          </p:nvPr>
        </p:nvSpPr>
        <p:spPr>
          <a:xfrm>
            <a:off x="0" y="3992359"/>
            <a:ext cx="12198350"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sp>
        <p:nvSpPr>
          <p:cNvPr id="18" name="Title 1"/>
          <p:cNvSpPr>
            <a:spLocks noGrp="1"/>
          </p:cNvSpPr>
          <p:nvPr userDrawn="1">
            <p:ph type="ctrTitle"/>
          </p:nvPr>
        </p:nvSpPr>
        <p:spPr>
          <a:xfrm>
            <a:off x="1058038" y="435988"/>
            <a:ext cx="3792785" cy="868680"/>
          </a:xfrm>
          <a:prstGeom prst="rect">
            <a:avLst/>
          </a:prstGeom>
        </p:spPr>
        <p:txBody>
          <a:bodyPr vert="horz"/>
          <a:lstStyle>
            <a:lvl1pPr>
              <a:defRPr sz="2999" b="0">
                <a:solidFill>
                  <a:schemeClr val="tx1"/>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1069291" y="1780465"/>
            <a:ext cx="3792785" cy="307648"/>
          </a:xfrm>
          <a:prstGeom prst="rect">
            <a:avLst/>
          </a:prstGeom>
        </p:spPr>
        <p:txBody>
          <a:bodyPr/>
          <a:lstStyle>
            <a:lvl1pPr marL="0" indent="0" algn="l">
              <a:buNone/>
              <a:defRPr sz="1999">
                <a:solidFill>
                  <a:schemeClr val="tx1"/>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418" y="3750852"/>
            <a:ext cx="3808017" cy="169277"/>
          </a:xfrm>
        </p:spPr>
        <p:txBody>
          <a:bodyPr anchor="b"/>
          <a:lstStyle>
            <a:lvl1pPr marL="0" indent="0" algn="l">
              <a:buFontTx/>
              <a:buNone/>
              <a:defRPr>
                <a:solidFill>
                  <a:schemeClr val="tx1"/>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dirty="0"/>
              <a:t>Date</a:t>
            </a:r>
          </a:p>
        </p:txBody>
      </p:sp>
      <p:grpSp>
        <p:nvGrpSpPr>
          <p:cNvPr id="25" name="Group 24">
            <a:extLst>
              <a:ext uri="{FF2B5EF4-FFF2-40B4-BE49-F238E27FC236}">
                <a16:creationId xmlns:a16="http://schemas.microsoft.com/office/drawing/2014/main" id="{659743D8-8B38-4450-A4DF-2AE901138EBA}"/>
              </a:ext>
            </a:extLst>
          </p:cNvPr>
          <p:cNvGrpSpPr>
            <a:grpSpLocks noChangeAspect="1"/>
          </p:cNvGrpSpPr>
          <p:nvPr userDrawn="1"/>
        </p:nvGrpSpPr>
        <p:grpSpPr>
          <a:xfrm>
            <a:off x="9253352" y="5348385"/>
            <a:ext cx="2339817" cy="1024128"/>
            <a:chOff x="8448672" y="5100633"/>
            <a:chExt cx="3135314" cy="1371598"/>
          </a:xfrm>
        </p:grpSpPr>
        <p:sp>
          <p:nvSpPr>
            <p:cNvPr id="38" name="Freeform 107">
              <a:extLst>
                <a:ext uri="{FF2B5EF4-FFF2-40B4-BE49-F238E27FC236}">
                  <a16:creationId xmlns:a16="http://schemas.microsoft.com/office/drawing/2014/main" id="{299050DE-B7A5-42A4-99E6-D3F2C13EE5DF}"/>
                </a:ext>
              </a:extLst>
            </p:cNvPr>
            <p:cNvSpPr>
              <a:spLocks noEditPoints="1"/>
            </p:cNvSpPr>
            <p:nvPr userDrawn="1"/>
          </p:nvSpPr>
          <p:spPr bwMode="auto">
            <a:xfrm>
              <a:off x="9431334" y="5759446"/>
              <a:ext cx="255586" cy="3476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39" name="Freeform 108">
              <a:extLst>
                <a:ext uri="{FF2B5EF4-FFF2-40B4-BE49-F238E27FC236}">
                  <a16:creationId xmlns:a16="http://schemas.microsoft.com/office/drawing/2014/main" id="{4A3EC966-FB17-40A8-9279-34F303791632}"/>
                </a:ext>
              </a:extLst>
            </p:cNvPr>
            <p:cNvSpPr>
              <a:spLocks noEditPoints="1"/>
            </p:cNvSpPr>
            <p:nvPr userDrawn="1"/>
          </p:nvSpPr>
          <p:spPr bwMode="auto">
            <a:xfrm>
              <a:off x="9704385" y="5840407"/>
              <a:ext cx="211137" cy="2714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0" name="Freeform 109">
              <a:extLst>
                <a:ext uri="{FF2B5EF4-FFF2-40B4-BE49-F238E27FC236}">
                  <a16:creationId xmlns:a16="http://schemas.microsoft.com/office/drawing/2014/main" id="{15E347F4-B976-4AA9-9959-3C68E08929CA}"/>
                </a:ext>
              </a:extLst>
            </p:cNvPr>
            <p:cNvSpPr>
              <a:spLocks/>
            </p:cNvSpPr>
            <p:nvPr userDrawn="1"/>
          </p:nvSpPr>
          <p:spPr bwMode="auto">
            <a:xfrm>
              <a:off x="9966322" y="5840407"/>
              <a:ext cx="153987" cy="26670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1" name="Freeform 110">
              <a:extLst>
                <a:ext uri="{FF2B5EF4-FFF2-40B4-BE49-F238E27FC236}">
                  <a16:creationId xmlns:a16="http://schemas.microsoft.com/office/drawing/2014/main" id="{2806224B-5A4E-4E37-AD92-18116026EE70}"/>
                </a:ext>
              </a:extLst>
            </p:cNvPr>
            <p:cNvSpPr>
              <a:spLocks/>
            </p:cNvSpPr>
            <p:nvPr userDrawn="1"/>
          </p:nvSpPr>
          <p:spPr bwMode="auto">
            <a:xfrm>
              <a:off x="10150472" y="5745157"/>
              <a:ext cx="150812" cy="3667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2" name="Freeform 111">
              <a:extLst>
                <a:ext uri="{FF2B5EF4-FFF2-40B4-BE49-F238E27FC236}">
                  <a16:creationId xmlns:a16="http://schemas.microsoft.com/office/drawing/2014/main" id="{499104B1-AFDF-4B65-812D-29D506B4F38D}"/>
                </a:ext>
              </a:extLst>
            </p:cNvPr>
            <p:cNvSpPr>
              <a:spLocks/>
            </p:cNvSpPr>
            <p:nvPr userDrawn="1"/>
          </p:nvSpPr>
          <p:spPr bwMode="auto">
            <a:xfrm>
              <a:off x="10350497" y="5745157"/>
              <a:ext cx="209550" cy="361950"/>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3" name="Freeform 112">
              <a:extLst>
                <a:ext uri="{FF2B5EF4-FFF2-40B4-BE49-F238E27FC236}">
                  <a16:creationId xmlns:a16="http://schemas.microsoft.com/office/drawing/2014/main" id="{C3DACA87-C1E1-45F4-BE98-264434D6EE22}"/>
                </a:ext>
              </a:extLst>
            </p:cNvPr>
            <p:cNvSpPr>
              <a:spLocks noEditPoints="1"/>
            </p:cNvSpPr>
            <p:nvPr userDrawn="1"/>
          </p:nvSpPr>
          <p:spPr bwMode="auto">
            <a:xfrm>
              <a:off x="10596561" y="5840407"/>
              <a:ext cx="223837" cy="2714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4" name="Freeform 113">
              <a:extLst>
                <a:ext uri="{FF2B5EF4-FFF2-40B4-BE49-F238E27FC236}">
                  <a16:creationId xmlns:a16="http://schemas.microsoft.com/office/drawing/2014/main" id="{C94951CF-61A6-47CC-B777-CBE22997B7FE}"/>
                </a:ext>
              </a:extLst>
            </p:cNvPr>
            <p:cNvSpPr>
              <a:spLocks/>
            </p:cNvSpPr>
            <p:nvPr userDrawn="1"/>
          </p:nvSpPr>
          <p:spPr bwMode="auto">
            <a:xfrm>
              <a:off x="10858496" y="5840407"/>
              <a:ext cx="207962" cy="26670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5" name="Freeform 114">
              <a:extLst>
                <a:ext uri="{FF2B5EF4-FFF2-40B4-BE49-F238E27FC236}">
                  <a16:creationId xmlns:a16="http://schemas.microsoft.com/office/drawing/2014/main" id="{2C59D43A-CB84-4B09-8221-25BA85E3A711}"/>
                </a:ext>
              </a:extLst>
            </p:cNvPr>
            <p:cNvSpPr>
              <a:spLocks noEditPoints="1"/>
            </p:cNvSpPr>
            <p:nvPr userDrawn="1"/>
          </p:nvSpPr>
          <p:spPr bwMode="auto">
            <a:xfrm>
              <a:off x="11104559" y="5840407"/>
              <a:ext cx="231776" cy="2714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6" name="Freeform 115">
              <a:extLst>
                <a:ext uri="{FF2B5EF4-FFF2-40B4-BE49-F238E27FC236}">
                  <a16:creationId xmlns:a16="http://schemas.microsoft.com/office/drawing/2014/main" id="{8D750853-DF52-4AF8-AA4D-97A94B3E8674}"/>
                </a:ext>
              </a:extLst>
            </p:cNvPr>
            <p:cNvSpPr>
              <a:spLocks/>
            </p:cNvSpPr>
            <p:nvPr userDrawn="1"/>
          </p:nvSpPr>
          <p:spPr bwMode="auto">
            <a:xfrm>
              <a:off x="11374435" y="5840407"/>
              <a:ext cx="209550" cy="26670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7" name="Freeform 116">
              <a:extLst>
                <a:ext uri="{FF2B5EF4-FFF2-40B4-BE49-F238E27FC236}">
                  <a16:creationId xmlns:a16="http://schemas.microsoft.com/office/drawing/2014/main" id="{4EE9BC13-CC61-4C7A-82A5-A043DC9A46CA}"/>
                </a:ext>
              </a:extLst>
            </p:cNvPr>
            <p:cNvSpPr>
              <a:spLocks noEditPoints="1"/>
            </p:cNvSpPr>
            <p:nvPr userDrawn="1"/>
          </p:nvSpPr>
          <p:spPr bwMode="auto">
            <a:xfrm>
              <a:off x="8456612" y="6251568"/>
              <a:ext cx="3127374" cy="220663"/>
            </a:xfrm>
            <a:custGeom>
              <a:avLst/>
              <a:gdLst>
                <a:gd name="T0" fmla="*/ 40 w 1807"/>
                <a:gd name="T1" fmla="*/ 99 h 127"/>
                <a:gd name="T2" fmla="*/ 40 w 1807"/>
                <a:gd name="T3" fmla="*/ 83 h 127"/>
                <a:gd name="T4" fmla="*/ 86 w 1807"/>
                <a:gd name="T5" fmla="*/ 68 h 127"/>
                <a:gd name="T6" fmla="*/ 146 w 1807"/>
                <a:gd name="T7" fmla="*/ 29 h 127"/>
                <a:gd name="T8" fmla="*/ 331 w 1807"/>
                <a:gd name="T9" fmla="*/ 99 h 127"/>
                <a:gd name="T10" fmla="*/ 374 w 1807"/>
                <a:gd name="T11" fmla="*/ 99 h 127"/>
                <a:gd name="T12" fmla="*/ 161 w 1807"/>
                <a:gd name="T13" fmla="*/ 99 h 127"/>
                <a:gd name="T14" fmla="*/ 211 w 1807"/>
                <a:gd name="T15" fmla="*/ 99 h 127"/>
                <a:gd name="T16" fmla="*/ 266 w 1807"/>
                <a:gd name="T17" fmla="*/ 93 h 127"/>
                <a:gd name="T18" fmla="*/ 240 w 1807"/>
                <a:gd name="T19" fmla="*/ 63 h 127"/>
                <a:gd name="T20" fmla="*/ 625 w 1807"/>
                <a:gd name="T21" fmla="*/ 2 h 127"/>
                <a:gd name="T22" fmla="*/ 640 w 1807"/>
                <a:gd name="T23" fmla="*/ 28 h 127"/>
                <a:gd name="T24" fmla="*/ 445 w 1807"/>
                <a:gd name="T25" fmla="*/ 34 h 127"/>
                <a:gd name="T26" fmla="*/ 422 w 1807"/>
                <a:gd name="T27" fmla="*/ 114 h 127"/>
                <a:gd name="T28" fmla="*/ 445 w 1807"/>
                <a:gd name="T29" fmla="*/ 50 h 127"/>
                <a:gd name="T30" fmla="*/ 533 w 1807"/>
                <a:gd name="T31" fmla="*/ 41 h 127"/>
                <a:gd name="T32" fmla="*/ 546 w 1807"/>
                <a:gd name="T33" fmla="*/ 99 h 127"/>
                <a:gd name="T34" fmla="*/ 532 w 1807"/>
                <a:gd name="T35" fmla="*/ 66 h 127"/>
                <a:gd name="T36" fmla="*/ 694 w 1807"/>
                <a:gd name="T37" fmla="*/ 69 h 127"/>
                <a:gd name="T38" fmla="*/ 723 w 1807"/>
                <a:gd name="T39" fmla="*/ 79 h 127"/>
                <a:gd name="T40" fmla="*/ 859 w 1807"/>
                <a:gd name="T41" fmla="*/ 69 h 127"/>
                <a:gd name="T42" fmla="*/ 889 w 1807"/>
                <a:gd name="T43" fmla="*/ 79 h 127"/>
                <a:gd name="T44" fmla="*/ 836 w 1807"/>
                <a:gd name="T45" fmla="*/ 81 h 127"/>
                <a:gd name="T46" fmla="*/ 801 w 1807"/>
                <a:gd name="T47" fmla="*/ 29 h 127"/>
                <a:gd name="T48" fmla="*/ 818 w 1807"/>
                <a:gd name="T49" fmla="*/ 75 h 127"/>
                <a:gd name="T50" fmla="*/ 752 w 1807"/>
                <a:gd name="T51" fmla="*/ 29 h 127"/>
                <a:gd name="T52" fmla="*/ 769 w 1807"/>
                <a:gd name="T53" fmla="*/ 75 h 127"/>
                <a:gd name="T54" fmla="*/ 931 w 1807"/>
                <a:gd name="T55" fmla="*/ 99 h 127"/>
                <a:gd name="T56" fmla="*/ 954 w 1807"/>
                <a:gd name="T57" fmla="*/ 49 h 127"/>
                <a:gd name="T58" fmla="*/ 298 w 1807"/>
                <a:gd name="T59" fmla="*/ 29 h 127"/>
                <a:gd name="T60" fmla="*/ 315 w 1807"/>
                <a:gd name="T61" fmla="*/ 19 h 127"/>
                <a:gd name="T62" fmla="*/ 1747 w 1807"/>
                <a:gd name="T63" fmla="*/ 63 h 127"/>
                <a:gd name="T64" fmla="*/ 1790 w 1807"/>
                <a:gd name="T65" fmla="*/ 34 h 127"/>
                <a:gd name="T66" fmla="*/ 1206 w 1807"/>
                <a:gd name="T67" fmla="*/ 49 h 127"/>
                <a:gd name="T68" fmla="*/ 1183 w 1807"/>
                <a:gd name="T69" fmla="*/ 35 h 127"/>
                <a:gd name="T70" fmla="*/ 1054 w 1807"/>
                <a:gd name="T71" fmla="*/ 99 h 127"/>
                <a:gd name="T72" fmla="*/ 996 w 1807"/>
                <a:gd name="T73" fmla="*/ 29 h 127"/>
                <a:gd name="T74" fmla="*/ 1057 w 1807"/>
                <a:gd name="T75" fmla="*/ 55 h 127"/>
                <a:gd name="T76" fmla="*/ 1155 w 1807"/>
                <a:gd name="T77" fmla="*/ 64 h 127"/>
                <a:gd name="T78" fmla="*/ 1705 w 1807"/>
                <a:gd name="T79" fmla="*/ 49 h 127"/>
                <a:gd name="T80" fmla="*/ 1682 w 1807"/>
                <a:gd name="T81" fmla="*/ 35 h 127"/>
                <a:gd name="T82" fmla="*/ 1553 w 1807"/>
                <a:gd name="T83" fmla="*/ 99 h 127"/>
                <a:gd name="T84" fmla="*/ 1495 w 1807"/>
                <a:gd name="T85" fmla="*/ 29 h 127"/>
                <a:gd name="T86" fmla="*/ 1556 w 1807"/>
                <a:gd name="T87" fmla="*/ 55 h 127"/>
                <a:gd name="T88" fmla="*/ 1654 w 1807"/>
                <a:gd name="T89" fmla="*/ 64 h 127"/>
                <a:gd name="T90" fmla="*/ 1258 w 1807"/>
                <a:gd name="T91" fmla="*/ 52 h 127"/>
                <a:gd name="T92" fmla="*/ 1219 w 1807"/>
                <a:gd name="T93" fmla="*/ 9 h 127"/>
                <a:gd name="T94" fmla="*/ 1339 w 1807"/>
                <a:gd name="T95" fmla="*/ 99 h 127"/>
                <a:gd name="T96" fmla="*/ 1382 w 1807"/>
                <a:gd name="T97" fmla="*/ 99 h 127"/>
                <a:gd name="T98" fmla="*/ 1421 w 1807"/>
                <a:gd name="T99" fmla="*/ 28 h 127"/>
                <a:gd name="T100" fmla="*/ 1419 w 1807"/>
                <a:gd name="T101" fmla="*/ 127 h 127"/>
                <a:gd name="T102" fmla="*/ 1436 w 1807"/>
                <a:gd name="T103" fmla="*/ 77 h 127"/>
                <a:gd name="T104" fmla="*/ 1307 w 1807"/>
                <a:gd name="T105" fmla="*/ 61 h 127"/>
                <a:gd name="T106" fmla="*/ 1289 w 1807"/>
                <a:gd name="T107" fmla="*/ 2 h 127"/>
                <a:gd name="T108" fmla="*/ 1718 w 1807"/>
                <a:gd name="T109" fmla="*/ 9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7" h="127">
                  <a:moveTo>
                    <a:pt x="74" y="68"/>
                  </a:moveTo>
                  <a:cubicBezTo>
                    <a:pt x="74" y="55"/>
                    <a:pt x="64" y="49"/>
                    <a:pt x="59" y="47"/>
                  </a:cubicBezTo>
                  <a:cubicBezTo>
                    <a:pt x="66" y="44"/>
                    <a:pt x="70" y="36"/>
                    <a:pt x="70" y="28"/>
                  </a:cubicBezTo>
                  <a:cubicBezTo>
                    <a:pt x="70" y="13"/>
                    <a:pt x="60" y="3"/>
                    <a:pt x="41" y="3"/>
                  </a:cubicBezTo>
                  <a:cubicBezTo>
                    <a:pt x="0" y="3"/>
                    <a:pt x="0" y="3"/>
                    <a:pt x="0" y="3"/>
                  </a:cubicBezTo>
                  <a:cubicBezTo>
                    <a:pt x="0" y="99"/>
                    <a:pt x="0" y="99"/>
                    <a:pt x="0" y="99"/>
                  </a:cubicBezTo>
                  <a:cubicBezTo>
                    <a:pt x="40" y="99"/>
                    <a:pt x="40" y="99"/>
                    <a:pt x="40" y="99"/>
                  </a:cubicBezTo>
                  <a:cubicBezTo>
                    <a:pt x="61" y="99"/>
                    <a:pt x="74" y="87"/>
                    <a:pt x="74" y="68"/>
                  </a:cubicBezTo>
                  <a:moveTo>
                    <a:pt x="40" y="83"/>
                  </a:moveTo>
                  <a:cubicBezTo>
                    <a:pt x="18" y="83"/>
                    <a:pt x="18" y="83"/>
                    <a:pt x="18" y="83"/>
                  </a:cubicBezTo>
                  <a:cubicBezTo>
                    <a:pt x="18" y="55"/>
                    <a:pt x="18" y="55"/>
                    <a:pt x="18" y="55"/>
                  </a:cubicBezTo>
                  <a:cubicBezTo>
                    <a:pt x="40" y="55"/>
                    <a:pt x="40" y="55"/>
                    <a:pt x="40" y="55"/>
                  </a:cubicBezTo>
                  <a:cubicBezTo>
                    <a:pt x="50" y="55"/>
                    <a:pt x="55" y="60"/>
                    <a:pt x="55" y="69"/>
                  </a:cubicBezTo>
                  <a:cubicBezTo>
                    <a:pt x="55" y="78"/>
                    <a:pt x="50" y="83"/>
                    <a:pt x="40" y="83"/>
                  </a:cubicBezTo>
                  <a:moveTo>
                    <a:pt x="40" y="40"/>
                  </a:moveTo>
                  <a:cubicBezTo>
                    <a:pt x="18" y="40"/>
                    <a:pt x="18" y="40"/>
                    <a:pt x="18" y="40"/>
                  </a:cubicBezTo>
                  <a:cubicBezTo>
                    <a:pt x="18" y="20"/>
                    <a:pt x="18" y="20"/>
                    <a:pt x="18" y="20"/>
                  </a:cubicBezTo>
                  <a:cubicBezTo>
                    <a:pt x="39" y="20"/>
                    <a:pt x="39" y="20"/>
                    <a:pt x="39" y="20"/>
                  </a:cubicBezTo>
                  <a:cubicBezTo>
                    <a:pt x="48" y="20"/>
                    <a:pt x="52" y="23"/>
                    <a:pt x="52" y="30"/>
                  </a:cubicBezTo>
                  <a:cubicBezTo>
                    <a:pt x="52" y="34"/>
                    <a:pt x="50" y="40"/>
                    <a:pt x="40" y="40"/>
                  </a:cubicBezTo>
                  <a:moveTo>
                    <a:pt x="86" y="68"/>
                  </a:moveTo>
                  <a:cubicBezTo>
                    <a:pt x="86" y="29"/>
                    <a:pt x="86" y="29"/>
                    <a:pt x="86" y="29"/>
                  </a:cubicBezTo>
                  <a:cubicBezTo>
                    <a:pt x="103" y="29"/>
                    <a:pt x="103" y="29"/>
                    <a:pt x="103" y="29"/>
                  </a:cubicBezTo>
                  <a:cubicBezTo>
                    <a:pt x="103" y="67"/>
                    <a:pt x="103" y="67"/>
                    <a:pt x="103" y="67"/>
                  </a:cubicBezTo>
                  <a:cubicBezTo>
                    <a:pt x="103" y="79"/>
                    <a:pt x="107" y="84"/>
                    <a:pt x="116" y="84"/>
                  </a:cubicBezTo>
                  <a:cubicBezTo>
                    <a:pt x="124" y="84"/>
                    <a:pt x="129" y="79"/>
                    <a:pt x="129" y="68"/>
                  </a:cubicBezTo>
                  <a:cubicBezTo>
                    <a:pt x="129" y="29"/>
                    <a:pt x="129" y="29"/>
                    <a:pt x="129" y="29"/>
                  </a:cubicBezTo>
                  <a:cubicBezTo>
                    <a:pt x="146" y="29"/>
                    <a:pt x="146" y="29"/>
                    <a:pt x="146" y="29"/>
                  </a:cubicBezTo>
                  <a:cubicBezTo>
                    <a:pt x="146" y="99"/>
                    <a:pt x="146" y="99"/>
                    <a:pt x="146" y="99"/>
                  </a:cubicBezTo>
                  <a:cubicBezTo>
                    <a:pt x="129" y="99"/>
                    <a:pt x="129" y="99"/>
                    <a:pt x="129" y="99"/>
                  </a:cubicBezTo>
                  <a:cubicBezTo>
                    <a:pt x="129" y="93"/>
                    <a:pt x="129" y="93"/>
                    <a:pt x="129" y="93"/>
                  </a:cubicBezTo>
                  <a:cubicBezTo>
                    <a:pt x="124" y="98"/>
                    <a:pt x="119" y="100"/>
                    <a:pt x="112" y="100"/>
                  </a:cubicBezTo>
                  <a:cubicBezTo>
                    <a:pt x="89" y="100"/>
                    <a:pt x="86" y="80"/>
                    <a:pt x="86" y="68"/>
                  </a:cubicBezTo>
                  <a:moveTo>
                    <a:pt x="348" y="99"/>
                  </a:moveTo>
                  <a:cubicBezTo>
                    <a:pt x="331" y="99"/>
                    <a:pt x="331" y="99"/>
                    <a:pt x="331" y="99"/>
                  </a:cubicBezTo>
                  <a:cubicBezTo>
                    <a:pt x="331" y="29"/>
                    <a:pt x="331" y="29"/>
                    <a:pt x="331" y="29"/>
                  </a:cubicBezTo>
                  <a:cubicBezTo>
                    <a:pt x="348" y="29"/>
                    <a:pt x="348" y="29"/>
                    <a:pt x="348" y="29"/>
                  </a:cubicBezTo>
                  <a:cubicBezTo>
                    <a:pt x="348" y="35"/>
                    <a:pt x="348" y="35"/>
                    <a:pt x="348" y="35"/>
                  </a:cubicBezTo>
                  <a:cubicBezTo>
                    <a:pt x="352" y="30"/>
                    <a:pt x="358" y="28"/>
                    <a:pt x="365" y="28"/>
                  </a:cubicBezTo>
                  <a:cubicBezTo>
                    <a:pt x="382" y="28"/>
                    <a:pt x="391" y="39"/>
                    <a:pt x="391" y="59"/>
                  </a:cubicBezTo>
                  <a:cubicBezTo>
                    <a:pt x="391" y="99"/>
                    <a:pt x="391" y="99"/>
                    <a:pt x="391" y="99"/>
                  </a:cubicBezTo>
                  <a:cubicBezTo>
                    <a:pt x="374" y="99"/>
                    <a:pt x="374" y="99"/>
                    <a:pt x="374" y="99"/>
                  </a:cubicBezTo>
                  <a:cubicBezTo>
                    <a:pt x="374" y="60"/>
                    <a:pt x="374" y="60"/>
                    <a:pt x="374" y="60"/>
                  </a:cubicBezTo>
                  <a:cubicBezTo>
                    <a:pt x="374" y="49"/>
                    <a:pt x="370" y="43"/>
                    <a:pt x="361" y="43"/>
                  </a:cubicBezTo>
                  <a:cubicBezTo>
                    <a:pt x="352" y="43"/>
                    <a:pt x="348" y="49"/>
                    <a:pt x="348" y="60"/>
                  </a:cubicBezTo>
                  <a:lnTo>
                    <a:pt x="348" y="99"/>
                  </a:lnTo>
                  <a:close/>
                  <a:moveTo>
                    <a:pt x="178" y="57"/>
                  </a:moveTo>
                  <a:cubicBezTo>
                    <a:pt x="178" y="99"/>
                    <a:pt x="178" y="99"/>
                    <a:pt x="178" y="99"/>
                  </a:cubicBezTo>
                  <a:cubicBezTo>
                    <a:pt x="161" y="99"/>
                    <a:pt x="161" y="99"/>
                    <a:pt x="161" y="99"/>
                  </a:cubicBezTo>
                  <a:cubicBezTo>
                    <a:pt x="161" y="29"/>
                    <a:pt x="161" y="29"/>
                    <a:pt x="161" y="29"/>
                  </a:cubicBezTo>
                  <a:cubicBezTo>
                    <a:pt x="178" y="29"/>
                    <a:pt x="178" y="29"/>
                    <a:pt x="178" y="29"/>
                  </a:cubicBezTo>
                  <a:lnTo>
                    <a:pt x="178" y="57"/>
                  </a:lnTo>
                  <a:close/>
                  <a:moveTo>
                    <a:pt x="194" y="9"/>
                  </a:moveTo>
                  <a:cubicBezTo>
                    <a:pt x="211" y="0"/>
                    <a:pt x="211" y="0"/>
                    <a:pt x="211" y="0"/>
                  </a:cubicBezTo>
                  <a:cubicBezTo>
                    <a:pt x="211" y="13"/>
                    <a:pt x="211" y="13"/>
                    <a:pt x="211" y="13"/>
                  </a:cubicBezTo>
                  <a:cubicBezTo>
                    <a:pt x="211" y="99"/>
                    <a:pt x="211" y="99"/>
                    <a:pt x="211" y="99"/>
                  </a:cubicBezTo>
                  <a:cubicBezTo>
                    <a:pt x="194" y="99"/>
                    <a:pt x="194" y="99"/>
                    <a:pt x="194" y="99"/>
                  </a:cubicBezTo>
                  <a:lnTo>
                    <a:pt x="194" y="9"/>
                  </a:lnTo>
                  <a:close/>
                  <a:moveTo>
                    <a:pt x="266" y="34"/>
                  </a:moveTo>
                  <a:cubicBezTo>
                    <a:pt x="261" y="30"/>
                    <a:pt x="256" y="28"/>
                    <a:pt x="250" y="28"/>
                  </a:cubicBezTo>
                  <a:cubicBezTo>
                    <a:pt x="233" y="28"/>
                    <a:pt x="223" y="41"/>
                    <a:pt x="223" y="63"/>
                  </a:cubicBezTo>
                  <a:cubicBezTo>
                    <a:pt x="223" y="86"/>
                    <a:pt x="233" y="100"/>
                    <a:pt x="250" y="100"/>
                  </a:cubicBezTo>
                  <a:cubicBezTo>
                    <a:pt x="256" y="100"/>
                    <a:pt x="261" y="98"/>
                    <a:pt x="266" y="93"/>
                  </a:cubicBezTo>
                  <a:cubicBezTo>
                    <a:pt x="266" y="99"/>
                    <a:pt x="266" y="99"/>
                    <a:pt x="266" y="99"/>
                  </a:cubicBezTo>
                  <a:cubicBezTo>
                    <a:pt x="283" y="99"/>
                    <a:pt x="283" y="99"/>
                    <a:pt x="283" y="99"/>
                  </a:cubicBezTo>
                  <a:cubicBezTo>
                    <a:pt x="283" y="0"/>
                    <a:pt x="283" y="0"/>
                    <a:pt x="283" y="0"/>
                  </a:cubicBezTo>
                  <a:cubicBezTo>
                    <a:pt x="266" y="9"/>
                    <a:pt x="266" y="9"/>
                    <a:pt x="266" y="9"/>
                  </a:cubicBezTo>
                  <a:lnTo>
                    <a:pt x="266" y="34"/>
                  </a:lnTo>
                  <a:close/>
                  <a:moveTo>
                    <a:pt x="253" y="84"/>
                  </a:moveTo>
                  <a:cubicBezTo>
                    <a:pt x="247" y="84"/>
                    <a:pt x="240" y="81"/>
                    <a:pt x="240" y="63"/>
                  </a:cubicBezTo>
                  <a:cubicBezTo>
                    <a:pt x="240" y="47"/>
                    <a:pt x="247" y="43"/>
                    <a:pt x="253" y="43"/>
                  </a:cubicBezTo>
                  <a:cubicBezTo>
                    <a:pt x="260" y="43"/>
                    <a:pt x="264" y="47"/>
                    <a:pt x="266" y="50"/>
                  </a:cubicBezTo>
                  <a:cubicBezTo>
                    <a:pt x="266" y="78"/>
                    <a:pt x="266" y="78"/>
                    <a:pt x="266" y="78"/>
                  </a:cubicBezTo>
                  <a:cubicBezTo>
                    <a:pt x="263" y="81"/>
                    <a:pt x="260" y="84"/>
                    <a:pt x="253" y="84"/>
                  </a:cubicBezTo>
                  <a:moveTo>
                    <a:pt x="640" y="28"/>
                  </a:moveTo>
                  <a:cubicBezTo>
                    <a:pt x="635" y="28"/>
                    <a:pt x="629" y="30"/>
                    <a:pt x="625" y="34"/>
                  </a:cubicBezTo>
                  <a:cubicBezTo>
                    <a:pt x="625" y="2"/>
                    <a:pt x="625" y="2"/>
                    <a:pt x="625" y="2"/>
                  </a:cubicBezTo>
                  <a:cubicBezTo>
                    <a:pt x="608" y="11"/>
                    <a:pt x="608" y="11"/>
                    <a:pt x="608" y="11"/>
                  </a:cubicBezTo>
                  <a:cubicBezTo>
                    <a:pt x="608" y="99"/>
                    <a:pt x="608" y="99"/>
                    <a:pt x="608" y="99"/>
                  </a:cubicBezTo>
                  <a:cubicBezTo>
                    <a:pt x="625" y="99"/>
                    <a:pt x="625" y="99"/>
                    <a:pt x="625" y="99"/>
                  </a:cubicBezTo>
                  <a:cubicBezTo>
                    <a:pt x="625" y="94"/>
                    <a:pt x="625" y="94"/>
                    <a:pt x="625" y="94"/>
                  </a:cubicBezTo>
                  <a:cubicBezTo>
                    <a:pt x="629" y="98"/>
                    <a:pt x="635" y="100"/>
                    <a:pt x="641" y="100"/>
                  </a:cubicBezTo>
                  <a:cubicBezTo>
                    <a:pt x="658" y="100"/>
                    <a:pt x="668" y="87"/>
                    <a:pt x="668" y="63"/>
                  </a:cubicBezTo>
                  <a:cubicBezTo>
                    <a:pt x="668" y="41"/>
                    <a:pt x="657" y="28"/>
                    <a:pt x="640" y="28"/>
                  </a:cubicBezTo>
                  <a:moveTo>
                    <a:pt x="637" y="43"/>
                  </a:moveTo>
                  <a:cubicBezTo>
                    <a:pt x="643" y="43"/>
                    <a:pt x="650" y="49"/>
                    <a:pt x="650" y="63"/>
                  </a:cubicBezTo>
                  <a:cubicBezTo>
                    <a:pt x="650" y="77"/>
                    <a:pt x="646" y="84"/>
                    <a:pt x="637" y="84"/>
                  </a:cubicBezTo>
                  <a:cubicBezTo>
                    <a:pt x="631" y="84"/>
                    <a:pt x="627" y="80"/>
                    <a:pt x="625" y="78"/>
                  </a:cubicBezTo>
                  <a:cubicBezTo>
                    <a:pt x="625" y="50"/>
                    <a:pt x="625" y="50"/>
                    <a:pt x="625" y="50"/>
                  </a:cubicBezTo>
                  <a:cubicBezTo>
                    <a:pt x="628" y="46"/>
                    <a:pt x="632" y="43"/>
                    <a:pt x="637" y="43"/>
                  </a:cubicBezTo>
                  <a:moveTo>
                    <a:pt x="445" y="34"/>
                  </a:moveTo>
                  <a:cubicBezTo>
                    <a:pt x="441" y="30"/>
                    <a:pt x="435" y="28"/>
                    <a:pt x="430" y="28"/>
                  </a:cubicBezTo>
                  <a:cubicBezTo>
                    <a:pt x="413" y="28"/>
                    <a:pt x="402" y="41"/>
                    <a:pt x="402" y="63"/>
                  </a:cubicBezTo>
                  <a:cubicBezTo>
                    <a:pt x="402" y="86"/>
                    <a:pt x="412" y="100"/>
                    <a:pt x="429" y="100"/>
                  </a:cubicBezTo>
                  <a:cubicBezTo>
                    <a:pt x="435" y="100"/>
                    <a:pt x="441" y="98"/>
                    <a:pt x="445" y="93"/>
                  </a:cubicBezTo>
                  <a:cubicBezTo>
                    <a:pt x="445" y="95"/>
                    <a:pt x="445" y="95"/>
                    <a:pt x="445" y="95"/>
                  </a:cubicBezTo>
                  <a:cubicBezTo>
                    <a:pt x="445" y="103"/>
                    <a:pt x="445" y="113"/>
                    <a:pt x="423" y="114"/>
                  </a:cubicBezTo>
                  <a:cubicBezTo>
                    <a:pt x="422" y="114"/>
                    <a:pt x="422" y="114"/>
                    <a:pt x="422" y="114"/>
                  </a:cubicBezTo>
                  <a:cubicBezTo>
                    <a:pt x="428" y="127"/>
                    <a:pt x="428" y="127"/>
                    <a:pt x="428" y="127"/>
                  </a:cubicBezTo>
                  <a:cubicBezTo>
                    <a:pt x="428" y="127"/>
                    <a:pt x="428" y="127"/>
                    <a:pt x="428" y="127"/>
                  </a:cubicBezTo>
                  <a:cubicBezTo>
                    <a:pt x="451" y="127"/>
                    <a:pt x="462" y="115"/>
                    <a:pt x="462" y="92"/>
                  </a:cubicBezTo>
                  <a:cubicBezTo>
                    <a:pt x="462" y="29"/>
                    <a:pt x="462" y="29"/>
                    <a:pt x="462" y="29"/>
                  </a:cubicBezTo>
                  <a:cubicBezTo>
                    <a:pt x="445" y="29"/>
                    <a:pt x="445" y="29"/>
                    <a:pt x="445" y="29"/>
                  </a:cubicBezTo>
                  <a:lnTo>
                    <a:pt x="445" y="34"/>
                  </a:lnTo>
                  <a:close/>
                  <a:moveTo>
                    <a:pt x="445" y="50"/>
                  </a:moveTo>
                  <a:cubicBezTo>
                    <a:pt x="445" y="77"/>
                    <a:pt x="445" y="77"/>
                    <a:pt x="445" y="77"/>
                  </a:cubicBezTo>
                  <a:cubicBezTo>
                    <a:pt x="442" y="81"/>
                    <a:pt x="439" y="84"/>
                    <a:pt x="433" y="84"/>
                  </a:cubicBezTo>
                  <a:cubicBezTo>
                    <a:pt x="427" y="84"/>
                    <a:pt x="420" y="81"/>
                    <a:pt x="420" y="63"/>
                  </a:cubicBezTo>
                  <a:cubicBezTo>
                    <a:pt x="420" y="47"/>
                    <a:pt x="427" y="43"/>
                    <a:pt x="433" y="43"/>
                  </a:cubicBezTo>
                  <a:cubicBezTo>
                    <a:pt x="439" y="43"/>
                    <a:pt x="443" y="47"/>
                    <a:pt x="445" y="50"/>
                  </a:cubicBezTo>
                  <a:moveTo>
                    <a:pt x="516" y="46"/>
                  </a:moveTo>
                  <a:cubicBezTo>
                    <a:pt x="521" y="43"/>
                    <a:pt x="526" y="41"/>
                    <a:pt x="533" y="41"/>
                  </a:cubicBezTo>
                  <a:cubicBezTo>
                    <a:pt x="541" y="41"/>
                    <a:pt x="546" y="45"/>
                    <a:pt x="546" y="51"/>
                  </a:cubicBezTo>
                  <a:cubicBezTo>
                    <a:pt x="546" y="56"/>
                    <a:pt x="546" y="56"/>
                    <a:pt x="546" y="56"/>
                  </a:cubicBezTo>
                  <a:cubicBezTo>
                    <a:pt x="542" y="54"/>
                    <a:pt x="536" y="53"/>
                    <a:pt x="531" y="53"/>
                  </a:cubicBezTo>
                  <a:cubicBezTo>
                    <a:pt x="518" y="53"/>
                    <a:pt x="503" y="59"/>
                    <a:pt x="503" y="76"/>
                  </a:cubicBezTo>
                  <a:cubicBezTo>
                    <a:pt x="503" y="94"/>
                    <a:pt x="517" y="100"/>
                    <a:pt x="529" y="100"/>
                  </a:cubicBezTo>
                  <a:cubicBezTo>
                    <a:pt x="534" y="100"/>
                    <a:pt x="541" y="98"/>
                    <a:pt x="546" y="93"/>
                  </a:cubicBezTo>
                  <a:cubicBezTo>
                    <a:pt x="546" y="99"/>
                    <a:pt x="546" y="99"/>
                    <a:pt x="546" y="99"/>
                  </a:cubicBezTo>
                  <a:cubicBezTo>
                    <a:pt x="563" y="99"/>
                    <a:pt x="563" y="99"/>
                    <a:pt x="563" y="99"/>
                  </a:cubicBezTo>
                  <a:cubicBezTo>
                    <a:pt x="563" y="52"/>
                    <a:pt x="563" y="52"/>
                    <a:pt x="563" y="52"/>
                  </a:cubicBezTo>
                  <a:cubicBezTo>
                    <a:pt x="563" y="37"/>
                    <a:pt x="552" y="28"/>
                    <a:pt x="535" y="28"/>
                  </a:cubicBezTo>
                  <a:cubicBezTo>
                    <a:pt x="525" y="28"/>
                    <a:pt x="517" y="30"/>
                    <a:pt x="509" y="34"/>
                  </a:cubicBezTo>
                  <a:lnTo>
                    <a:pt x="516" y="46"/>
                  </a:lnTo>
                  <a:close/>
                  <a:moveTo>
                    <a:pt x="520" y="76"/>
                  </a:moveTo>
                  <a:cubicBezTo>
                    <a:pt x="520" y="69"/>
                    <a:pt x="525" y="66"/>
                    <a:pt x="532" y="66"/>
                  </a:cubicBezTo>
                  <a:cubicBezTo>
                    <a:pt x="537" y="66"/>
                    <a:pt x="542" y="67"/>
                    <a:pt x="546" y="69"/>
                  </a:cubicBezTo>
                  <a:cubicBezTo>
                    <a:pt x="546" y="79"/>
                    <a:pt x="546" y="79"/>
                    <a:pt x="546" y="79"/>
                  </a:cubicBezTo>
                  <a:cubicBezTo>
                    <a:pt x="544" y="82"/>
                    <a:pt x="539" y="86"/>
                    <a:pt x="532" y="86"/>
                  </a:cubicBezTo>
                  <a:cubicBezTo>
                    <a:pt x="525" y="86"/>
                    <a:pt x="520" y="82"/>
                    <a:pt x="520" y="76"/>
                  </a:cubicBezTo>
                  <a:moveTo>
                    <a:pt x="723" y="79"/>
                  </a:moveTo>
                  <a:cubicBezTo>
                    <a:pt x="720" y="81"/>
                    <a:pt x="715" y="84"/>
                    <a:pt x="709" y="84"/>
                  </a:cubicBezTo>
                  <a:cubicBezTo>
                    <a:pt x="706" y="84"/>
                    <a:pt x="694" y="83"/>
                    <a:pt x="694" y="69"/>
                  </a:cubicBezTo>
                  <a:cubicBezTo>
                    <a:pt x="736" y="69"/>
                    <a:pt x="736" y="69"/>
                    <a:pt x="736" y="69"/>
                  </a:cubicBezTo>
                  <a:cubicBezTo>
                    <a:pt x="736" y="68"/>
                    <a:pt x="736" y="66"/>
                    <a:pt x="736" y="64"/>
                  </a:cubicBezTo>
                  <a:cubicBezTo>
                    <a:pt x="736" y="42"/>
                    <a:pt x="725" y="28"/>
                    <a:pt x="707" y="28"/>
                  </a:cubicBezTo>
                  <a:cubicBezTo>
                    <a:pt x="689" y="28"/>
                    <a:pt x="676" y="43"/>
                    <a:pt x="676" y="64"/>
                  </a:cubicBezTo>
                  <a:cubicBezTo>
                    <a:pt x="676" y="86"/>
                    <a:pt x="689" y="100"/>
                    <a:pt x="709" y="100"/>
                  </a:cubicBezTo>
                  <a:cubicBezTo>
                    <a:pt x="718" y="100"/>
                    <a:pt x="727" y="97"/>
                    <a:pt x="734" y="89"/>
                  </a:cubicBezTo>
                  <a:lnTo>
                    <a:pt x="723" y="79"/>
                  </a:lnTo>
                  <a:close/>
                  <a:moveTo>
                    <a:pt x="694" y="57"/>
                  </a:moveTo>
                  <a:cubicBezTo>
                    <a:pt x="694" y="48"/>
                    <a:pt x="700" y="42"/>
                    <a:pt x="707" y="42"/>
                  </a:cubicBezTo>
                  <a:cubicBezTo>
                    <a:pt x="716" y="42"/>
                    <a:pt x="720" y="50"/>
                    <a:pt x="720" y="57"/>
                  </a:cubicBezTo>
                  <a:lnTo>
                    <a:pt x="694" y="57"/>
                  </a:lnTo>
                  <a:close/>
                  <a:moveTo>
                    <a:pt x="889" y="79"/>
                  </a:moveTo>
                  <a:cubicBezTo>
                    <a:pt x="885" y="81"/>
                    <a:pt x="881" y="84"/>
                    <a:pt x="875" y="84"/>
                  </a:cubicBezTo>
                  <a:cubicBezTo>
                    <a:pt x="871" y="84"/>
                    <a:pt x="860" y="83"/>
                    <a:pt x="859" y="69"/>
                  </a:cubicBezTo>
                  <a:cubicBezTo>
                    <a:pt x="902" y="69"/>
                    <a:pt x="902" y="69"/>
                    <a:pt x="902" y="69"/>
                  </a:cubicBezTo>
                  <a:cubicBezTo>
                    <a:pt x="902" y="68"/>
                    <a:pt x="902" y="66"/>
                    <a:pt x="902" y="64"/>
                  </a:cubicBezTo>
                  <a:cubicBezTo>
                    <a:pt x="902" y="42"/>
                    <a:pt x="891" y="28"/>
                    <a:pt x="873" y="28"/>
                  </a:cubicBezTo>
                  <a:cubicBezTo>
                    <a:pt x="855" y="28"/>
                    <a:pt x="842" y="43"/>
                    <a:pt x="842" y="64"/>
                  </a:cubicBezTo>
                  <a:cubicBezTo>
                    <a:pt x="842" y="86"/>
                    <a:pt x="855" y="100"/>
                    <a:pt x="875" y="100"/>
                  </a:cubicBezTo>
                  <a:cubicBezTo>
                    <a:pt x="884" y="100"/>
                    <a:pt x="893" y="97"/>
                    <a:pt x="899" y="89"/>
                  </a:cubicBezTo>
                  <a:lnTo>
                    <a:pt x="889" y="79"/>
                  </a:lnTo>
                  <a:close/>
                  <a:moveTo>
                    <a:pt x="860" y="57"/>
                  </a:moveTo>
                  <a:cubicBezTo>
                    <a:pt x="860" y="48"/>
                    <a:pt x="865" y="42"/>
                    <a:pt x="873" y="42"/>
                  </a:cubicBezTo>
                  <a:cubicBezTo>
                    <a:pt x="882" y="42"/>
                    <a:pt x="885" y="50"/>
                    <a:pt x="886" y="57"/>
                  </a:cubicBezTo>
                  <a:lnTo>
                    <a:pt x="860" y="57"/>
                  </a:lnTo>
                  <a:close/>
                  <a:moveTo>
                    <a:pt x="818" y="75"/>
                  </a:moveTo>
                  <a:cubicBezTo>
                    <a:pt x="818" y="81"/>
                    <a:pt x="821" y="84"/>
                    <a:pt x="826" y="84"/>
                  </a:cubicBezTo>
                  <a:cubicBezTo>
                    <a:pt x="829" y="84"/>
                    <a:pt x="833" y="82"/>
                    <a:pt x="836" y="81"/>
                  </a:cubicBezTo>
                  <a:cubicBezTo>
                    <a:pt x="834" y="97"/>
                    <a:pt x="834" y="97"/>
                    <a:pt x="834" y="97"/>
                  </a:cubicBezTo>
                  <a:cubicBezTo>
                    <a:pt x="830" y="99"/>
                    <a:pt x="825" y="100"/>
                    <a:pt x="820" y="100"/>
                  </a:cubicBezTo>
                  <a:cubicBezTo>
                    <a:pt x="806" y="100"/>
                    <a:pt x="801" y="89"/>
                    <a:pt x="801" y="79"/>
                  </a:cubicBezTo>
                  <a:cubicBezTo>
                    <a:pt x="801" y="45"/>
                    <a:pt x="801" y="45"/>
                    <a:pt x="801" y="45"/>
                  </a:cubicBezTo>
                  <a:cubicBezTo>
                    <a:pt x="790" y="45"/>
                    <a:pt x="790" y="45"/>
                    <a:pt x="790" y="45"/>
                  </a:cubicBezTo>
                  <a:cubicBezTo>
                    <a:pt x="790" y="29"/>
                    <a:pt x="790" y="29"/>
                    <a:pt x="790" y="29"/>
                  </a:cubicBezTo>
                  <a:cubicBezTo>
                    <a:pt x="801" y="29"/>
                    <a:pt x="801" y="29"/>
                    <a:pt x="801" y="29"/>
                  </a:cubicBezTo>
                  <a:cubicBezTo>
                    <a:pt x="801" y="11"/>
                    <a:pt x="801" y="11"/>
                    <a:pt x="801" y="11"/>
                  </a:cubicBezTo>
                  <a:cubicBezTo>
                    <a:pt x="818" y="3"/>
                    <a:pt x="818" y="3"/>
                    <a:pt x="818" y="3"/>
                  </a:cubicBezTo>
                  <a:cubicBezTo>
                    <a:pt x="818" y="29"/>
                    <a:pt x="818" y="29"/>
                    <a:pt x="818" y="29"/>
                  </a:cubicBezTo>
                  <a:cubicBezTo>
                    <a:pt x="834" y="29"/>
                    <a:pt x="834" y="29"/>
                    <a:pt x="834" y="29"/>
                  </a:cubicBezTo>
                  <a:cubicBezTo>
                    <a:pt x="834" y="45"/>
                    <a:pt x="834" y="45"/>
                    <a:pt x="834" y="45"/>
                  </a:cubicBezTo>
                  <a:cubicBezTo>
                    <a:pt x="818" y="45"/>
                    <a:pt x="818" y="45"/>
                    <a:pt x="818" y="45"/>
                  </a:cubicBezTo>
                  <a:lnTo>
                    <a:pt x="818" y="75"/>
                  </a:lnTo>
                  <a:close/>
                  <a:moveTo>
                    <a:pt x="785" y="97"/>
                  </a:moveTo>
                  <a:cubicBezTo>
                    <a:pt x="781" y="99"/>
                    <a:pt x="776" y="100"/>
                    <a:pt x="770" y="100"/>
                  </a:cubicBezTo>
                  <a:cubicBezTo>
                    <a:pt x="757" y="100"/>
                    <a:pt x="752" y="89"/>
                    <a:pt x="752" y="79"/>
                  </a:cubicBezTo>
                  <a:cubicBezTo>
                    <a:pt x="752" y="45"/>
                    <a:pt x="752" y="45"/>
                    <a:pt x="752" y="45"/>
                  </a:cubicBezTo>
                  <a:cubicBezTo>
                    <a:pt x="741" y="45"/>
                    <a:pt x="741" y="45"/>
                    <a:pt x="741" y="45"/>
                  </a:cubicBezTo>
                  <a:cubicBezTo>
                    <a:pt x="741" y="29"/>
                    <a:pt x="741" y="29"/>
                    <a:pt x="741" y="29"/>
                  </a:cubicBezTo>
                  <a:cubicBezTo>
                    <a:pt x="752" y="29"/>
                    <a:pt x="752" y="29"/>
                    <a:pt x="752" y="29"/>
                  </a:cubicBezTo>
                  <a:cubicBezTo>
                    <a:pt x="752" y="11"/>
                    <a:pt x="752" y="11"/>
                    <a:pt x="752" y="11"/>
                  </a:cubicBezTo>
                  <a:cubicBezTo>
                    <a:pt x="769" y="3"/>
                    <a:pt x="769" y="3"/>
                    <a:pt x="769" y="3"/>
                  </a:cubicBezTo>
                  <a:cubicBezTo>
                    <a:pt x="769" y="29"/>
                    <a:pt x="769" y="29"/>
                    <a:pt x="769" y="29"/>
                  </a:cubicBezTo>
                  <a:cubicBezTo>
                    <a:pt x="784" y="29"/>
                    <a:pt x="784" y="29"/>
                    <a:pt x="784" y="29"/>
                  </a:cubicBezTo>
                  <a:cubicBezTo>
                    <a:pt x="784" y="45"/>
                    <a:pt x="784" y="45"/>
                    <a:pt x="784" y="45"/>
                  </a:cubicBezTo>
                  <a:cubicBezTo>
                    <a:pt x="769" y="45"/>
                    <a:pt x="769" y="45"/>
                    <a:pt x="769" y="45"/>
                  </a:cubicBezTo>
                  <a:cubicBezTo>
                    <a:pt x="769" y="75"/>
                    <a:pt x="769" y="75"/>
                    <a:pt x="769" y="75"/>
                  </a:cubicBezTo>
                  <a:cubicBezTo>
                    <a:pt x="769" y="81"/>
                    <a:pt x="771" y="84"/>
                    <a:pt x="777" y="84"/>
                  </a:cubicBezTo>
                  <a:cubicBezTo>
                    <a:pt x="780" y="84"/>
                    <a:pt x="784" y="82"/>
                    <a:pt x="787" y="81"/>
                  </a:cubicBezTo>
                  <a:lnTo>
                    <a:pt x="785" y="97"/>
                  </a:lnTo>
                  <a:close/>
                  <a:moveTo>
                    <a:pt x="954" y="49"/>
                  </a:moveTo>
                  <a:cubicBezTo>
                    <a:pt x="951" y="46"/>
                    <a:pt x="947" y="45"/>
                    <a:pt x="943" y="45"/>
                  </a:cubicBezTo>
                  <a:cubicBezTo>
                    <a:pt x="934" y="45"/>
                    <a:pt x="931" y="50"/>
                    <a:pt x="931" y="61"/>
                  </a:cubicBezTo>
                  <a:cubicBezTo>
                    <a:pt x="931" y="99"/>
                    <a:pt x="931" y="99"/>
                    <a:pt x="931" y="99"/>
                  </a:cubicBezTo>
                  <a:cubicBezTo>
                    <a:pt x="913" y="99"/>
                    <a:pt x="913" y="99"/>
                    <a:pt x="913" y="99"/>
                  </a:cubicBezTo>
                  <a:cubicBezTo>
                    <a:pt x="913" y="29"/>
                    <a:pt x="913" y="29"/>
                    <a:pt x="913" y="29"/>
                  </a:cubicBezTo>
                  <a:cubicBezTo>
                    <a:pt x="931" y="29"/>
                    <a:pt x="931" y="29"/>
                    <a:pt x="931" y="29"/>
                  </a:cubicBezTo>
                  <a:cubicBezTo>
                    <a:pt x="931" y="35"/>
                    <a:pt x="931" y="35"/>
                    <a:pt x="931" y="35"/>
                  </a:cubicBezTo>
                  <a:cubicBezTo>
                    <a:pt x="935" y="30"/>
                    <a:pt x="940" y="28"/>
                    <a:pt x="946" y="28"/>
                  </a:cubicBezTo>
                  <a:cubicBezTo>
                    <a:pt x="951" y="28"/>
                    <a:pt x="956" y="29"/>
                    <a:pt x="959" y="32"/>
                  </a:cubicBezTo>
                  <a:lnTo>
                    <a:pt x="954" y="49"/>
                  </a:lnTo>
                  <a:close/>
                  <a:moveTo>
                    <a:pt x="178" y="11"/>
                  </a:moveTo>
                  <a:cubicBezTo>
                    <a:pt x="178" y="19"/>
                    <a:pt x="178" y="19"/>
                    <a:pt x="178" y="19"/>
                  </a:cubicBezTo>
                  <a:cubicBezTo>
                    <a:pt x="161" y="19"/>
                    <a:pt x="161" y="19"/>
                    <a:pt x="161" y="19"/>
                  </a:cubicBezTo>
                  <a:cubicBezTo>
                    <a:pt x="161" y="2"/>
                    <a:pt x="161" y="2"/>
                    <a:pt x="161" y="2"/>
                  </a:cubicBezTo>
                  <a:cubicBezTo>
                    <a:pt x="178" y="2"/>
                    <a:pt x="178" y="2"/>
                    <a:pt x="178" y="2"/>
                  </a:cubicBezTo>
                  <a:lnTo>
                    <a:pt x="178" y="11"/>
                  </a:lnTo>
                  <a:close/>
                  <a:moveTo>
                    <a:pt x="298" y="29"/>
                  </a:moveTo>
                  <a:cubicBezTo>
                    <a:pt x="315" y="29"/>
                    <a:pt x="315" y="29"/>
                    <a:pt x="315" y="29"/>
                  </a:cubicBezTo>
                  <a:cubicBezTo>
                    <a:pt x="315" y="60"/>
                    <a:pt x="315" y="60"/>
                    <a:pt x="315" y="60"/>
                  </a:cubicBezTo>
                  <a:cubicBezTo>
                    <a:pt x="315" y="99"/>
                    <a:pt x="315" y="99"/>
                    <a:pt x="315" y="99"/>
                  </a:cubicBezTo>
                  <a:cubicBezTo>
                    <a:pt x="298" y="99"/>
                    <a:pt x="298" y="99"/>
                    <a:pt x="298" y="99"/>
                  </a:cubicBezTo>
                  <a:lnTo>
                    <a:pt x="298" y="29"/>
                  </a:lnTo>
                  <a:close/>
                  <a:moveTo>
                    <a:pt x="315" y="11"/>
                  </a:moveTo>
                  <a:cubicBezTo>
                    <a:pt x="315" y="19"/>
                    <a:pt x="315" y="19"/>
                    <a:pt x="315" y="19"/>
                  </a:cubicBezTo>
                  <a:cubicBezTo>
                    <a:pt x="298" y="19"/>
                    <a:pt x="298" y="19"/>
                    <a:pt x="298" y="19"/>
                  </a:cubicBezTo>
                  <a:cubicBezTo>
                    <a:pt x="298" y="2"/>
                    <a:pt x="298" y="2"/>
                    <a:pt x="298" y="2"/>
                  </a:cubicBezTo>
                  <a:cubicBezTo>
                    <a:pt x="315" y="2"/>
                    <a:pt x="315" y="2"/>
                    <a:pt x="315" y="2"/>
                  </a:cubicBezTo>
                  <a:lnTo>
                    <a:pt x="315" y="11"/>
                  </a:lnTo>
                  <a:close/>
                  <a:moveTo>
                    <a:pt x="1790" y="34"/>
                  </a:moveTo>
                  <a:cubicBezTo>
                    <a:pt x="1786" y="30"/>
                    <a:pt x="1780" y="28"/>
                    <a:pt x="1775" y="28"/>
                  </a:cubicBezTo>
                  <a:cubicBezTo>
                    <a:pt x="1758" y="28"/>
                    <a:pt x="1747" y="41"/>
                    <a:pt x="1747" y="63"/>
                  </a:cubicBezTo>
                  <a:cubicBezTo>
                    <a:pt x="1747" y="86"/>
                    <a:pt x="1757" y="100"/>
                    <a:pt x="1774" y="100"/>
                  </a:cubicBezTo>
                  <a:cubicBezTo>
                    <a:pt x="1780" y="100"/>
                    <a:pt x="1785" y="98"/>
                    <a:pt x="1790" y="93"/>
                  </a:cubicBezTo>
                  <a:cubicBezTo>
                    <a:pt x="1790" y="99"/>
                    <a:pt x="1790" y="99"/>
                    <a:pt x="1790" y="99"/>
                  </a:cubicBezTo>
                  <a:cubicBezTo>
                    <a:pt x="1807" y="99"/>
                    <a:pt x="1807" y="99"/>
                    <a:pt x="1807" y="99"/>
                  </a:cubicBezTo>
                  <a:cubicBezTo>
                    <a:pt x="1807" y="0"/>
                    <a:pt x="1807" y="0"/>
                    <a:pt x="1807" y="0"/>
                  </a:cubicBezTo>
                  <a:cubicBezTo>
                    <a:pt x="1790" y="9"/>
                    <a:pt x="1790" y="9"/>
                    <a:pt x="1790" y="9"/>
                  </a:cubicBezTo>
                  <a:lnTo>
                    <a:pt x="1790" y="34"/>
                  </a:lnTo>
                  <a:close/>
                  <a:moveTo>
                    <a:pt x="1778" y="84"/>
                  </a:moveTo>
                  <a:cubicBezTo>
                    <a:pt x="1772" y="84"/>
                    <a:pt x="1765" y="81"/>
                    <a:pt x="1765" y="63"/>
                  </a:cubicBezTo>
                  <a:cubicBezTo>
                    <a:pt x="1765" y="47"/>
                    <a:pt x="1772" y="43"/>
                    <a:pt x="1778" y="43"/>
                  </a:cubicBezTo>
                  <a:cubicBezTo>
                    <a:pt x="1784" y="43"/>
                    <a:pt x="1788" y="47"/>
                    <a:pt x="1790" y="50"/>
                  </a:cubicBezTo>
                  <a:cubicBezTo>
                    <a:pt x="1790" y="78"/>
                    <a:pt x="1790" y="78"/>
                    <a:pt x="1790" y="78"/>
                  </a:cubicBezTo>
                  <a:cubicBezTo>
                    <a:pt x="1788" y="81"/>
                    <a:pt x="1784" y="84"/>
                    <a:pt x="1778" y="84"/>
                  </a:cubicBezTo>
                  <a:moveTo>
                    <a:pt x="1206" y="49"/>
                  </a:moveTo>
                  <a:cubicBezTo>
                    <a:pt x="1203" y="46"/>
                    <a:pt x="1199" y="45"/>
                    <a:pt x="1195" y="45"/>
                  </a:cubicBezTo>
                  <a:cubicBezTo>
                    <a:pt x="1187" y="45"/>
                    <a:pt x="1183" y="50"/>
                    <a:pt x="1183" y="61"/>
                  </a:cubicBezTo>
                  <a:cubicBezTo>
                    <a:pt x="1183" y="99"/>
                    <a:pt x="1183" y="99"/>
                    <a:pt x="1183" y="99"/>
                  </a:cubicBezTo>
                  <a:cubicBezTo>
                    <a:pt x="1165" y="99"/>
                    <a:pt x="1165" y="99"/>
                    <a:pt x="1165" y="99"/>
                  </a:cubicBezTo>
                  <a:cubicBezTo>
                    <a:pt x="1165" y="29"/>
                    <a:pt x="1165" y="29"/>
                    <a:pt x="1165" y="29"/>
                  </a:cubicBezTo>
                  <a:cubicBezTo>
                    <a:pt x="1183" y="29"/>
                    <a:pt x="1183" y="29"/>
                    <a:pt x="1183" y="29"/>
                  </a:cubicBezTo>
                  <a:cubicBezTo>
                    <a:pt x="1183" y="35"/>
                    <a:pt x="1183" y="35"/>
                    <a:pt x="1183" y="35"/>
                  </a:cubicBezTo>
                  <a:cubicBezTo>
                    <a:pt x="1187" y="30"/>
                    <a:pt x="1192" y="28"/>
                    <a:pt x="1198" y="28"/>
                  </a:cubicBezTo>
                  <a:cubicBezTo>
                    <a:pt x="1203" y="28"/>
                    <a:pt x="1208" y="29"/>
                    <a:pt x="1211" y="32"/>
                  </a:cubicBezTo>
                  <a:lnTo>
                    <a:pt x="1206" y="49"/>
                  </a:lnTo>
                  <a:close/>
                  <a:moveTo>
                    <a:pt x="1071" y="29"/>
                  </a:moveTo>
                  <a:cubicBezTo>
                    <a:pt x="1088" y="29"/>
                    <a:pt x="1088" y="29"/>
                    <a:pt x="1088" y="29"/>
                  </a:cubicBezTo>
                  <a:cubicBezTo>
                    <a:pt x="1069" y="99"/>
                    <a:pt x="1069" y="99"/>
                    <a:pt x="1069" y="99"/>
                  </a:cubicBezTo>
                  <a:cubicBezTo>
                    <a:pt x="1054" y="99"/>
                    <a:pt x="1054" y="99"/>
                    <a:pt x="1054" y="99"/>
                  </a:cubicBezTo>
                  <a:cubicBezTo>
                    <a:pt x="1046" y="70"/>
                    <a:pt x="1046" y="70"/>
                    <a:pt x="1046" y="70"/>
                  </a:cubicBezTo>
                  <a:cubicBezTo>
                    <a:pt x="1045" y="65"/>
                    <a:pt x="1043" y="59"/>
                    <a:pt x="1042" y="55"/>
                  </a:cubicBezTo>
                  <a:cubicBezTo>
                    <a:pt x="1042" y="58"/>
                    <a:pt x="1040" y="66"/>
                    <a:pt x="1038" y="70"/>
                  </a:cubicBezTo>
                  <a:cubicBezTo>
                    <a:pt x="1031" y="99"/>
                    <a:pt x="1031" y="99"/>
                    <a:pt x="1031" y="99"/>
                  </a:cubicBezTo>
                  <a:cubicBezTo>
                    <a:pt x="1016" y="99"/>
                    <a:pt x="1016" y="99"/>
                    <a:pt x="1016" y="99"/>
                  </a:cubicBezTo>
                  <a:cubicBezTo>
                    <a:pt x="1016" y="98"/>
                    <a:pt x="1016" y="98"/>
                    <a:pt x="1016" y="98"/>
                  </a:cubicBezTo>
                  <a:cubicBezTo>
                    <a:pt x="996" y="29"/>
                    <a:pt x="996" y="29"/>
                    <a:pt x="996" y="29"/>
                  </a:cubicBezTo>
                  <a:cubicBezTo>
                    <a:pt x="1014" y="29"/>
                    <a:pt x="1014" y="29"/>
                    <a:pt x="1014" y="29"/>
                  </a:cubicBezTo>
                  <a:cubicBezTo>
                    <a:pt x="1020" y="55"/>
                    <a:pt x="1020" y="55"/>
                    <a:pt x="1020" y="55"/>
                  </a:cubicBezTo>
                  <a:cubicBezTo>
                    <a:pt x="1021" y="59"/>
                    <a:pt x="1023" y="67"/>
                    <a:pt x="1024" y="72"/>
                  </a:cubicBezTo>
                  <a:cubicBezTo>
                    <a:pt x="1025" y="67"/>
                    <a:pt x="1027" y="60"/>
                    <a:pt x="1028" y="55"/>
                  </a:cubicBezTo>
                  <a:cubicBezTo>
                    <a:pt x="1035" y="29"/>
                    <a:pt x="1035" y="29"/>
                    <a:pt x="1035" y="29"/>
                  </a:cubicBezTo>
                  <a:cubicBezTo>
                    <a:pt x="1050" y="29"/>
                    <a:pt x="1050" y="29"/>
                    <a:pt x="1050" y="29"/>
                  </a:cubicBezTo>
                  <a:cubicBezTo>
                    <a:pt x="1057" y="55"/>
                    <a:pt x="1057" y="55"/>
                    <a:pt x="1057" y="55"/>
                  </a:cubicBezTo>
                  <a:cubicBezTo>
                    <a:pt x="1058" y="59"/>
                    <a:pt x="1060" y="67"/>
                    <a:pt x="1061" y="72"/>
                  </a:cubicBezTo>
                  <a:cubicBezTo>
                    <a:pt x="1062" y="68"/>
                    <a:pt x="1063" y="61"/>
                    <a:pt x="1065" y="55"/>
                  </a:cubicBezTo>
                  <a:lnTo>
                    <a:pt x="1071" y="29"/>
                  </a:lnTo>
                  <a:close/>
                  <a:moveTo>
                    <a:pt x="1123" y="28"/>
                  </a:moveTo>
                  <a:cubicBezTo>
                    <a:pt x="1105" y="28"/>
                    <a:pt x="1092" y="43"/>
                    <a:pt x="1092" y="64"/>
                  </a:cubicBezTo>
                  <a:cubicBezTo>
                    <a:pt x="1092" y="85"/>
                    <a:pt x="1105" y="100"/>
                    <a:pt x="1123" y="100"/>
                  </a:cubicBezTo>
                  <a:cubicBezTo>
                    <a:pt x="1142" y="100"/>
                    <a:pt x="1155" y="85"/>
                    <a:pt x="1155" y="64"/>
                  </a:cubicBezTo>
                  <a:cubicBezTo>
                    <a:pt x="1155" y="43"/>
                    <a:pt x="1142" y="28"/>
                    <a:pt x="1123" y="28"/>
                  </a:cubicBezTo>
                  <a:moveTo>
                    <a:pt x="1123" y="84"/>
                  </a:moveTo>
                  <a:cubicBezTo>
                    <a:pt x="1115" y="84"/>
                    <a:pt x="1109" y="76"/>
                    <a:pt x="1109" y="64"/>
                  </a:cubicBezTo>
                  <a:cubicBezTo>
                    <a:pt x="1109" y="52"/>
                    <a:pt x="1115" y="44"/>
                    <a:pt x="1123" y="44"/>
                  </a:cubicBezTo>
                  <a:cubicBezTo>
                    <a:pt x="1132" y="44"/>
                    <a:pt x="1137" y="52"/>
                    <a:pt x="1137" y="64"/>
                  </a:cubicBezTo>
                  <a:cubicBezTo>
                    <a:pt x="1137" y="76"/>
                    <a:pt x="1132" y="84"/>
                    <a:pt x="1123" y="84"/>
                  </a:cubicBezTo>
                  <a:moveTo>
                    <a:pt x="1705" y="49"/>
                  </a:moveTo>
                  <a:cubicBezTo>
                    <a:pt x="1702" y="46"/>
                    <a:pt x="1698" y="45"/>
                    <a:pt x="1694" y="45"/>
                  </a:cubicBezTo>
                  <a:cubicBezTo>
                    <a:pt x="1686" y="45"/>
                    <a:pt x="1682" y="50"/>
                    <a:pt x="1682" y="61"/>
                  </a:cubicBezTo>
                  <a:cubicBezTo>
                    <a:pt x="1682" y="99"/>
                    <a:pt x="1682" y="99"/>
                    <a:pt x="1682" y="99"/>
                  </a:cubicBezTo>
                  <a:cubicBezTo>
                    <a:pt x="1665" y="99"/>
                    <a:pt x="1665" y="99"/>
                    <a:pt x="1665" y="99"/>
                  </a:cubicBezTo>
                  <a:cubicBezTo>
                    <a:pt x="1665" y="29"/>
                    <a:pt x="1665" y="29"/>
                    <a:pt x="1665" y="29"/>
                  </a:cubicBezTo>
                  <a:cubicBezTo>
                    <a:pt x="1682" y="29"/>
                    <a:pt x="1682" y="29"/>
                    <a:pt x="1682" y="29"/>
                  </a:cubicBezTo>
                  <a:cubicBezTo>
                    <a:pt x="1682" y="35"/>
                    <a:pt x="1682" y="35"/>
                    <a:pt x="1682" y="35"/>
                  </a:cubicBezTo>
                  <a:cubicBezTo>
                    <a:pt x="1686" y="30"/>
                    <a:pt x="1691" y="28"/>
                    <a:pt x="1697" y="28"/>
                  </a:cubicBezTo>
                  <a:cubicBezTo>
                    <a:pt x="1702" y="28"/>
                    <a:pt x="1707" y="29"/>
                    <a:pt x="1710" y="32"/>
                  </a:cubicBezTo>
                  <a:lnTo>
                    <a:pt x="1705" y="49"/>
                  </a:lnTo>
                  <a:close/>
                  <a:moveTo>
                    <a:pt x="1570" y="29"/>
                  </a:moveTo>
                  <a:cubicBezTo>
                    <a:pt x="1587" y="29"/>
                    <a:pt x="1587" y="29"/>
                    <a:pt x="1587" y="29"/>
                  </a:cubicBezTo>
                  <a:cubicBezTo>
                    <a:pt x="1568" y="99"/>
                    <a:pt x="1568" y="99"/>
                    <a:pt x="1568" y="99"/>
                  </a:cubicBezTo>
                  <a:cubicBezTo>
                    <a:pt x="1553" y="99"/>
                    <a:pt x="1553" y="99"/>
                    <a:pt x="1553" y="99"/>
                  </a:cubicBezTo>
                  <a:cubicBezTo>
                    <a:pt x="1545" y="70"/>
                    <a:pt x="1545" y="70"/>
                    <a:pt x="1545" y="70"/>
                  </a:cubicBezTo>
                  <a:cubicBezTo>
                    <a:pt x="1544" y="65"/>
                    <a:pt x="1542" y="59"/>
                    <a:pt x="1541" y="55"/>
                  </a:cubicBezTo>
                  <a:cubicBezTo>
                    <a:pt x="1541" y="58"/>
                    <a:pt x="1539" y="66"/>
                    <a:pt x="1537" y="70"/>
                  </a:cubicBezTo>
                  <a:cubicBezTo>
                    <a:pt x="1530" y="99"/>
                    <a:pt x="1530" y="99"/>
                    <a:pt x="1530" y="99"/>
                  </a:cubicBezTo>
                  <a:cubicBezTo>
                    <a:pt x="1515" y="99"/>
                    <a:pt x="1515" y="99"/>
                    <a:pt x="1515" y="99"/>
                  </a:cubicBezTo>
                  <a:cubicBezTo>
                    <a:pt x="1515" y="98"/>
                    <a:pt x="1515" y="98"/>
                    <a:pt x="1515" y="98"/>
                  </a:cubicBezTo>
                  <a:cubicBezTo>
                    <a:pt x="1495" y="29"/>
                    <a:pt x="1495" y="29"/>
                    <a:pt x="1495" y="29"/>
                  </a:cubicBezTo>
                  <a:cubicBezTo>
                    <a:pt x="1513" y="29"/>
                    <a:pt x="1513" y="29"/>
                    <a:pt x="1513" y="29"/>
                  </a:cubicBezTo>
                  <a:cubicBezTo>
                    <a:pt x="1519" y="55"/>
                    <a:pt x="1519" y="55"/>
                    <a:pt x="1519" y="55"/>
                  </a:cubicBezTo>
                  <a:cubicBezTo>
                    <a:pt x="1520" y="59"/>
                    <a:pt x="1522" y="67"/>
                    <a:pt x="1523" y="72"/>
                  </a:cubicBezTo>
                  <a:cubicBezTo>
                    <a:pt x="1524" y="67"/>
                    <a:pt x="1526" y="60"/>
                    <a:pt x="1527" y="55"/>
                  </a:cubicBezTo>
                  <a:cubicBezTo>
                    <a:pt x="1534" y="29"/>
                    <a:pt x="1534" y="29"/>
                    <a:pt x="1534" y="29"/>
                  </a:cubicBezTo>
                  <a:cubicBezTo>
                    <a:pt x="1549" y="29"/>
                    <a:pt x="1549" y="29"/>
                    <a:pt x="1549" y="29"/>
                  </a:cubicBezTo>
                  <a:cubicBezTo>
                    <a:pt x="1556" y="55"/>
                    <a:pt x="1556" y="55"/>
                    <a:pt x="1556" y="55"/>
                  </a:cubicBezTo>
                  <a:cubicBezTo>
                    <a:pt x="1557" y="59"/>
                    <a:pt x="1559" y="67"/>
                    <a:pt x="1560" y="72"/>
                  </a:cubicBezTo>
                  <a:cubicBezTo>
                    <a:pt x="1561" y="68"/>
                    <a:pt x="1563" y="61"/>
                    <a:pt x="1564" y="55"/>
                  </a:cubicBezTo>
                  <a:lnTo>
                    <a:pt x="1570" y="29"/>
                  </a:lnTo>
                  <a:close/>
                  <a:moveTo>
                    <a:pt x="1622" y="28"/>
                  </a:moveTo>
                  <a:cubicBezTo>
                    <a:pt x="1604" y="28"/>
                    <a:pt x="1591" y="43"/>
                    <a:pt x="1591" y="64"/>
                  </a:cubicBezTo>
                  <a:cubicBezTo>
                    <a:pt x="1591" y="85"/>
                    <a:pt x="1604" y="100"/>
                    <a:pt x="1622" y="100"/>
                  </a:cubicBezTo>
                  <a:cubicBezTo>
                    <a:pt x="1640" y="100"/>
                    <a:pt x="1654" y="85"/>
                    <a:pt x="1654" y="64"/>
                  </a:cubicBezTo>
                  <a:cubicBezTo>
                    <a:pt x="1654" y="43"/>
                    <a:pt x="1640" y="28"/>
                    <a:pt x="1622" y="28"/>
                  </a:cubicBezTo>
                  <a:moveTo>
                    <a:pt x="1622" y="84"/>
                  </a:moveTo>
                  <a:cubicBezTo>
                    <a:pt x="1614" y="84"/>
                    <a:pt x="1608" y="76"/>
                    <a:pt x="1608" y="64"/>
                  </a:cubicBezTo>
                  <a:cubicBezTo>
                    <a:pt x="1608" y="52"/>
                    <a:pt x="1614" y="44"/>
                    <a:pt x="1622" y="44"/>
                  </a:cubicBezTo>
                  <a:cubicBezTo>
                    <a:pt x="1631" y="44"/>
                    <a:pt x="1636" y="52"/>
                    <a:pt x="1636" y="64"/>
                  </a:cubicBezTo>
                  <a:cubicBezTo>
                    <a:pt x="1636" y="76"/>
                    <a:pt x="1631" y="84"/>
                    <a:pt x="1622" y="84"/>
                  </a:cubicBezTo>
                  <a:moveTo>
                    <a:pt x="1258" y="52"/>
                  </a:moveTo>
                  <a:cubicBezTo>
                    <a:pt x="1279" y="99"/>
                    <a:pt x="1279" y="99"/>
                    <a:pt x="1279" y="99"/>
                  </a:cubicBezTo>
                  <a:cubicBezTo>
                    <a:pt x="1260" y="99"/>
                    <a:pt x="1260" y="99"/>
                    <a:pt x="1260" y="99"/>
                  </a:cubicBezTo>
                  <a:cubicBezTo>
                    <a:pt x="1245" y="66"/>
                    <a:pt x="1245" y="66"/>
                    <a:pt x="1245" y="66"/>
                  </a:cubicBezTo>
                  <a:cubicBezTo>
                    <a:pt x="1236" y="78"/>
                    <a:pt x="1236" y="78"/>
                    <a:pt x="1236" y="78"/>
                  </a:cubicBezTo>
                  <a:cubicBezTo>
                    <a:pt x="1236" y="99"/>
                    <a:pt x="1236" y="99"/>
                    <a:pt x="1236" y="99"/>
                  </a:cubicBezTo>
                  <a:cubicBezTo>
                    <a:pt x="1219" y="99"/>
                    <a:pt x="1219" y="99"/>
                    <a:pt x="1219" y="99"/>
                  </a:cubicBezTo>
                  <a:cubicBezTo>
                    <a:pt x="1219" y="9"/>
                    <a:pt x="1219" y="9"/>
                    <a:pt x="1219" y="9"/>
                  </a:cubicBezTo>
                  <a:cubicBezTo>
                    <a:pt x="1236" y="0"/>
                    <a:pt x="1236" y="0"/>
                    <a:pt x="1236" y="0"/>
                  </a:cubicBezTo>
                  <a:cubicBezTo>
                    <a:pt x="1236" y="56"/>
                    <a:pt x="1236" y="56"/>
                    <a:pt x="1236" y="56"/>
                  </a:cubicBezTo>
                  <a:cubicBezTo>
                    <a:pt x="1238" y="53"/>
                    <a:pt x="1241" y="49"/>
                    <a:pt x="1243" y="47"/>
                  </a:cubicBezTo>
                  <a:cubicBezTo>
                    <a:pt x="1256" y="29"/>
                    <a:pt x="1256" y="29"/>
                    <a:pt x="1256" y="29"/>
                  </a:cubicBezTo>
                  <a:cubicBezTo>
                    <a:pt x="1276" y="29"/>
                    <a:pt x="1276" y="29"/>
                    <a:pt x="1276" y="29"/>
                  </a:cubicBezTo>
                  <a:lnTo>
                    <a:pt x="1258" y="52"/>
                  </a:lnTo>
                  <a:close/>
                  <a:moveTo>
                    <a:pt x="1339" y="99"/>
                  </a:moveTo>
                  <a:cubicBezTo>
                    <a:pt x="1322" y="99"/>
                    <a:pt x="1322" y="99"/>
                    <a:pt x="1322" y="99"/>
                  </a:cubicBezTo>
                  <a:cubicBezTo>
                    <a:pt x="1322" y="29"/>
                    <a:pt x="1322" y="29"/>
                    <a:pt x="1322" y="29"/>
                  </a:cubicBezTo>
                  <a:cubicBezTo>
                    <a:pt x="1339" y="29"/>
                    <a:pt x="1339" y="29"/>
                    <a:pt x="1339" y="29"/>
                  </a:cubicBezTo>
                  <a:cubicBezTo>
                    <a:pt x="1339" y="35"/>
                    <a:pt x="1339" y="35"/>
                    <a:pt x="1339" y="35"/>
                  </a:cubicBezTo>
                  <a:cubicBezTo>
                    <a:pt x="1343" y="30"/>
                    <a:pt x="1350" y="28"/>
                    <a:pt x="1357" y="28"/>
                  </a:cubicBezTo>
                  <a:cubicBezTo>
                    <a:pt x="1373" y="28"/>
                    <a:pt x="1382" y="39"/>
                    <a:pt x="1382" y="59"/>
                  </a:cubicBezTo>
                  <a:cubicBezTo>
                    <a:pt x="1382" y="99"/>
                    <a:pt x="1382" y="99"/>
                    <a:pt x="1382" y="99"/>
                  </a:cubicBezTo>
                  <a:cubicBezTo>
                    <a:pt x="1365" y="99"/>
                    <a:pt x="1365" y="99"/>
                    <a:pt x="1365" y="99"/>
                  </a:cubicBezTo>
                  <a:cubicBezTo>
                    <a:pt x="1365" y="60"/>
                    <a:pt x="1365" y="60"/>
                    <a:pt x="1365" y="60"/>
                  </a:cubicBezTo>
                  <a:cubicBezTo>
                    <a:pt x="1365" y="49"/>
                    <a:pt x="1361" y="43"/>
                    <a:pt x="1352" y="43"/>
                  </a:cubicBezTo>
                  <a:cubicBezTo>
                    <a:pt x="1344" y="43"/>
                    <a:pt x="1339" y="49"/>
                    <a:pt x="1339" y="60"/>
                  </a:cubicBezTo>
                  <a:lnTo>
                    <a:pt x="1339" y="99"/>
                  </a:lnTo>
                  <a:close/>
                  <a:moveTo>
                    <a:pt x="1436" y="34"/>
                  </a:moveTo>
                  <a:cubicBezTo>
                    <a:pt x="1432" y="30"/>
                    <a:pt x="1427" y="28"/>
                    <a:pt x="1421" y="28"/>
                  </a:cubicBezTo>
                  <a:cubicBezTo>
                    <a:pt x="1404" y="28"/>
                    <a:pt x="1394" y="41"/>
                    <a:pt x="1394" y="63"/>
                  </a:cubicBezTo>
                  <a:cubicBezTo>
                    <a:pt x="1394" y="86"/>
                    <a:pt x="1404" y="100"/>
                    <a:pt x="1421" y="100"/>
                  </a:cubicBezTo>
                  <a:cubicBezTo>
                    <a:pt x="1427" y="100"/>
                    <a:pt x="1432" y="98"/>
                    <a:pt x="1436" y="93"/>
                  </a:cubicBezTo>
                  <a:cubicBezTo>
                    <a:pt x="1436" y="95"/>
                    <a:pt x="1436" y="95"/>
                    <a:pt x="1436" y="95"/>
                  </a:cubicBezTo>
                  <a:cubicBezTo>
                    <a:pt x="1436" y="103"/>
                    <a:pt x="1436" y="113"/>
                    <a:pt x="1414" y="114"/>
                  </a:cubicBezTo>
                  <a:cubicBezTo>
                    <a:pt x="1413" y="114"/>
                    <a:pt x="1413" y="114"/>
                    <a:pt x="1413" y="114"/>
                  </a:cubicBezTo>
                  <a:cubicBezTo>
                    <a:pt x="1419" y="127"/>
                    <a:pt x="1419" y="127"/>
                    <a:pt x="1419" y="127"/>
                  </a:cubicBezTo>
                  <a:cubicBezTo>
                    <a:pt x="1420" y="127"/>
                    <a:pt x="1420" y="127"/>
                    <a:pt x="1420" y="127"/>
                  </a:cubicBezTo>
                  <a:cubicBezTo>
                    <a:pt x="1442" y="127"/>
                    <a:pt x="1453" y="115"/>
                    <a:pt x="1453" y="92"/>
                  </a:cubicBezTo>
                  <a:cubicBezTo>
                    <a:pt x="1453" y="29"/>
                    <a:pt x="1453" y="29"/>
                    <a:pt x="1453" y="29"/>
                  </a:cubicBezTo>
                  <a:cubicBezTo>
                    <a:pt x="1436" y="29"/>
                    <a:pt x="1436" y="29"/>
                    <a:pt x="1436" y="29"/>
                  </a:cubicBezTo>
                  <a:lnTo>
                    <a:pt x="1436" y="34"/>
                  </a:lnTo>
                  <a:close/>
                  <a:moveTo>
                    <a:pt x="1436" y="50"/>
                  </a:moveTo>
                  <a:cubicBezTo>
                    <a:pt x="1436" y="77"/>
                    <a:pt x="1436" y="77"/>
                    <a:pt x="1436" y="77"/>
                  </a:cubicBezTo>
                  <a:cubicBezTo>
                    <a:pt x="1434" y="81"/>
                    <a:pt x="1430" y="84"/>
                    <a:pt x="1424" y="84"/>
                  </a:cubicBezTo>
                  <a:cubicBezTo>
                    <a:pt x="1418" y="84"/>
                    <a:pt x="1411" y="81"/>
                    <a:pt x="1411" y="63"/>
                  </a:cubicBezTo>
                  <a:cubicBezTo>
                    <a:pt x="1411" y="47"/>
                    <a:pt x="1418" y="43"/>
                    <a:pt x="1424" y="43"/>
                  </a:cubicBezTo>
                  <a:cubicBezTo>
                    <a:pt x="1430" y="43"/>
                    <a:pt x="1434" y="47"/>
                    <a:pt x="1436" y="50"/>
                  </a:cubicBezTo>
                  <a:moveTo>
                    <a:pt x="1289" y="29"/>
                  </a:moveTo>
                  <a:cubicBezTo>
                    <a:pt x="1307" y="29"/>
                    <a:pt x="1307" y="29"/>
                    <a:pt x="1307" y="29"/>
                  </a:cubicBezTo>
                  <a:cubicBezTo>
                    <a:pt x="1307" y="61"/>
                    <a:pt x="1307" y="61"/>
                    <a:pt x="1307" y="61"/>
                  </a:cubicBezTo>
                  <a:cubicBezTo>
                    <a:pt x="1307" y="99"/>
                    <a:pt x="1307" y="99"/>
                    <a:pt x="1307" y="99"/>
                  </a:cubicBezTo>
                  <a:cubicBezTo>
                    <a:pt x="1289" y="99"/>
                    <a:pt x="1289" y="99"/>
                    <a:pt x="1289" y="99"/>
                  </a:cubicBezTo>
                  <a:lnTo>
                    <a:pt x="1289" y="29"/>
                  </a:lnTo>
                  <a:close/>
                  <a:moveTo>
                    <a:pt x="1307" y="11"/>
                  </a:moveTo>
                  <a:cubicBezTo>
                    <a:pt x="1307" y="19"/>
                    <a:pt x="1307" y="19"/>
                    <a:pt x="1307" y="19"/>
                  </a:cubicBezTo>
                  <a:cubicBezTo>
                    <a:pt x="1289" y="19"/>
                    <a:pt x="1289" y="19"/>
                    <a:pt x="1289" y="19"/>
                  </a:cubicBezTo>
                  <a:cubicBezTo>
                    <a:pt x="1289" y="2"/>
                    <a:pt x="1289" y="2"/>
                    <a:pt x="1289" y="2"/>
                  </a:cubicBezTo>
                  <a:cubicBezTo>
                    <a:pt x="1307" y="2"/>
                    <a:pt x="1307" y="2"/>
                    <a:pt x="1307" y="2"/>
                  </a:cubicBezTo>
                  <a:lnTo>
                    <a:pt x="1307" y="11"/>
                  </a:lnTo>
                  <a:close/>
                  <a:moveTo>
                    <a:pt x="1718" y="9"/>
                  </a:moveTo>
                  <a:cubicBezTo>
                    <a:pt x="1735" y="0"/>
                    <a:pt x="1735" y="0"/>
                    <a:pt x="1735" y="0"/>
                  </a:cubicBezTo>
                  <a:cubicBezTo>
                    <a:pt x="1735" y="63"/>
                    <a:pt x="1735" y="63"/>
                    <a:pt x="1735" y="63"/>
                  </a:cubicBezTo>
                  <a:cubicBezTo>
                    <a:pt x="1735" y="99"/>
                    <a:pt x="1735" y="99"/>
                    <a:pt x="1735" y="99"/>
                  </a:cubicBezTo>
                  <a:cubicBezTo>
                    <a:pt x="1718" y="99"/>
                    <a:pt x="1718" y="99"/>
                    <a:pt x="1718" y="99"/>
                  </a:cubicBezTo>
                  <a:lnTo>
                    <a:pt x="1718" y="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8" name="Freeform 117">
              <a:extLst>
                <a:ext uri="{FF2B5EF4-FFF2-40B4-BE49-F238E27FC236}">
                  <a16:creationId xmlns:a16="http://schemas.microsoft.com/office/drawing/2014/main" id="{714B1C2F-51EA-4182-BB82-6CB93BD77C54}"/>
                </a:ext>
              </a:extLst>
            </p:cNvPr>
            <p:cNvSpPr>
              <a:spLocks/>
            </p:cNvSpPr>
            <p:nvPr userDrawn="1"/>
          </p:nvSpPr>
          <p:spPr bwMode="auto">
            <a:xfrm>
              <a:off x="8448672" y="5100633"/>
              <a:ext cx="982661" cy="358775"/>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49" name="Freeform 118">
              <a:extLst>
                <a:ext uri="{FF2B5EF4-FFF2-40B4-BE49-F238E27FC236}">
                  <a16:creationId xmlns:a16="http://schemas.microsoft.com/office/drawing/2014/main" id="{84AFCB8B-2FFA-4CE0-972A-0D3D6C33AAD1}"/>
                </a:ext>
              </a:extLst>
            </p:cNvPr>
            <p:cNvSpPr>
              <a:spLocks noEditPoints="1"/>
            </p:cNvSpPr>
            <p:nvPr userDrawn="1"/>
          </p:nvSpPr>
          <p:spPr bwMode="auto">
            <a:xfrm>
              <a:off x="8456613" y="5608639"/>
              <a:ext cx="825500" cy="49847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grpSp>
    </p:spTree>
    <p:extLst>
      <p:ext uri="{BB962C8B-B14F-4D97-AF65-F5344CB8AC3E}">
        <p14:creationId xmlns:p14="http://schemas.microsoft.com/office/powerpoint/2010/main" val="3628614264"/>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57661-B45E-47C1-933E-F9BF26240F0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8406" y="1"/>
            <a:ext cx="12203582" cy="6858000"/>
          </a:xfrm>
          <a:prstGeom prst="rect">
            <a:avLst/>
          </a:prstGeom>
        </p:spPr>
      </p:pic>
      <p:sp>
        <p:nvSpPr>
          <p:cNvPr id="31" name="Rectangle 30">
            <a:extLst>
              <a:ext uri="{FF2B5EF4-FFF2-40B4-BE49-F238E27FC236}">
                <a16:creationId xmlns:a16="http://schemas.microsoft.com/office/drawing/2014/main" id="{1594E05A-C86D-4952-A631-7740607760B2}"/>
              </a:ext>
            </a:extLst>
          </p:cNvPr>
          <p:cNvSpPr/>
          <p:nvPr userDrawn="1">
            <p:custDataLst>
              <p:tags r:id="rId1"/>
            </p:custDataLst>
          </p:nvPr>
        </p:nvSpPr>
        <p:spPr>
          <a:xfrm rot="5400000">
            <a:off x="2661210" y="-2672790"/>
            <a:ext cx="6858002" cy="12203581"/>
          </a:xfrm>
          <a:prstGeom prst="rect">
            <a:avLst/>
          </a:prstGeom>
          <a:gradFill flip="none" rotWithShape="1">
            <a:gsLst>
              <a:gs pos="15000">
                <a:schemeClr val="bg2">
                  <a:alpha val="0"/>
                </a:schemeClr>
              </a:gs>
              <a:gs pos="100000">
                <a:schemeClr val="bg2">
                  <a:alpha val="54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aphicFrame>
        <p:nvGraphicFramePr>
          <p:cNvPr id="9" name="Object 8">
            <a:extLst>
              <a:ext uri="{FF2B5EF4-FFF2-40B4-BE49-F238E27FC236}">
                <a16:creationId xmlns:a16="http://schemas.microsoft.com/office/drawing/2014/main" id="{59D3B0B2-8FFA-44E8-9403-22280047511A}"/>
              </a:ext>
            </a:extLst>
          </p:cNvPr>
          <p:cNvGraphicFramePr>
            <a:graphicFrameLocks noChangeAspect="1"/>
          </p:cNvGraphicFramePr>
          <p:nvPr userDrawn="1">
            <p:custDataLst>
              <p:tags r:id="rId2"/>
            </p:custDataLst>
            <p:extLst>
              <p:ext uri="{D42A27DB-BD31-4B8C-83A1-F6EECF244321}">
                <p14:modId xmlns:p14="http://schemas.microsoft.com/office/powerpoint/2010/main" val="1848958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6" progId="TCLayout.ActiveDocument.1">
                  <p:embed/>
                </p:oleObj>
              </mc:Choice>
              <mc:Fallback>
                <p:oleObj name="think-cell Slide" r:id="rId6" imgW="306" imgH="306" progId="TCLayout.ActiveDocument.1">
                  <p:embed/>
                  <p:pic>
                    <p:nvPicPr>
                      <p:cNvPr id="9" name="Object 8">
                        <a:extLst>
                          <a:ext uri="{FF2B5EF4-FFF2-40B4-BE49-F238E27FC236}">
                            <a16:creationId xmlns:a16="http://schemas.microsoft.com/office/drawing/2014/main" id="{59D3B0B2-8FFA-44E8-9403-22280047511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D8D17C9-A78F-4C78-9B23-094A8A73466C}"/>
              </a:ext>
            </a:extLst>
          </p:cNvPr>
          <p:cNvSpPr/>
          <p:nvPr userDrawn="1">
            <p:custDataLst>
              <p:tags r:id="rId3"/>
            </p:custDataLst>
          </p:nvPr>
        </p:nvSpPr>
        <p:spPr>
          <a:xfrm>
            <a:off x="0" y="3992359"/>
            <a:ext cx="12198350"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10" name="Group 9">
            <a:extLst>
              <a:ext uri="{FF2B5EF4-FFF2-40B4-BE49-F238E27FC236}">
                <a16:creationId xmlns:a16="http://schemas.microsoft.com/office/drawing/2014/main" id="{236BF7A3-B705-444E-B394-C104D20896C3}"/>
              </a:ext>
            </a:extLst>
          </p:cNvPr>
          <p:cNvGrpSpPr/>
          <p:nvPr userDrawn="1"/>
        </p:nvGrpSpPr>
        <p:grpSpPr>
          <a:xfrm>
            <a:off x="10624714" y="6367519"/>
            <a:ext cx="955115" cy="308551"/>
            <a:chOff x="2703513" y="2332038"/>
            <a:chExt cx="6784975" cy="2190751"/>
          </a:xfrm>
        </p:grpSpPr>
        <p:sp>
          <p:nvSpPr>
            <p:cNvPr id="11" name="Freeform 115">
              <a:extLst>
                <a:ext uri="{FF2B5EF4-FFF2-40B4-BE49-F238E27FC236}">
                  <a16:creationId xmlns:a16="http://schemas.microsoft.com/office/drawing/2014/main" id="{B6844CE1-BE29-4ABF-88FC-5E36310DF214}"/>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2" name="Freeform 116">
              <a:extLst>
                <a:ext uri="{FF2B5EF4-FFF2-40B4-BE49-F238E27FC236}">
                  <a16:creationId xmlns:a16="http://schemas.microsoft.com/office/drawing/2014/main" id="{DA93A943-317D-4CB6-98EC-8ADBE9719254}"/>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3" name="Freeform 117">
              <a:extLst>
                <a:ext uri="{FF2B5EF4-FFF2-40B4-BE49-F238E27FC236}">
                  <a16:creationId xmlns:a16="http://schemas.microsoft.com/office/drawing/2014/main" id="{A377B23C-9CA6-48D7-ADB7-7A4B7B9506B7}"/>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4" name="Freeform 118">
              <a:extLst>
                <a:ext uri="{FF2B5EF4-FFF2-40B4-BE49-F238E27FC236}">
                  <a16:creationId xmlns:a16="http://schemas.microsoft.com/office/drawing/2014/main" id="{F600A6E3-5BC8-47CF-A5DC-3BE3A0F8DF9C}"/>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5" name="Freeform 119">
              <a:extLst>
                <a:ext uri="{FF2B5EF4-FFF2-40B4-BE49-F238E27FC236}">
                  <a16:creationId xmlns:a16="http://schemas.microsoft.com/office/drawing/2014/main" id="{616149A6-9047-49C8-AF00-7D271F3211E5}"/>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6" name="Freeform 120">
              <a:extLst>
                <a:ext uri="{FF2B5EF4-FFF2-40B4-BE49-F238E27FC236}">
                  <a16:creationId xmlns:a16="http://schemas.microsoft.com/office/drawing/2014/main" id="{400209DF-B19D-4136-87C5-A7EECBC062D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7" name="Freeform 121">
              <a:extLst>
                <a:ext uri="{FF2B5EF4-FFF2-40B4-BE49-F238E27FC236}">
                  <a16:creationId xmlns:a16="http://schemas.microsoft.com/office/drawing/2014/main" id="{9A53CDF2-C048-458B-92C2-AAA8D0A1A168}"/>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8" name="Freeform 122">
              <a:extLst>
                <a:ext uri="{FF2B5EF4-FFF2-40B4-BE49-F238E27FC236}">
                  <a16:creationId xmlns:a16="http://schemas.microsoft.com/office/drawing/2014/main" id="{427E0FA6-70E7-46D7-8791-42F2F87231AA}"/>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9" name="Freeform 123">
              <a:extLst>
                <a:ext uri="{FF2B5EF4-FFF2-40B4-BE49-F238E27FC236}">
                  <a16:creationId xmlns:a16="http://schemas.microsoft.com/office/drawing/2014/main" id="{F105483C-3574-47A9-8636-CE634050808D}"/>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20" name="Freeform 124">
              <a:extLst>
                <a:ext uri="{FF2B5EF4-FFF2-40B4-BE49-F238E27FC236}">
                  <a16:creationId xmlns:a16="http://schemas.microsoft.com/office/drawing/2014/main" id="{8D712BA5-A0C9-4C12-9221-2B8742E1CBC3}"/>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21" name="Freeform 125">
              <a:extLst>
                <a:ext uri="{FF2B5EF4-FFF2-40B4-BE49-F238E27FC236}">
                  <a16:creationId xmlns:a16="http://schemas.microsoft.com/office/drawing/2014/main" id="{F0085AFE-5EFA-448A-919D-4DFD54E9C420}"/>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grpSp>
      <p:sp>
        <p:nvSpPr>
          <p:cNvPr id="22" name="TextBox 21">
            <a:extLst>
              <a:ext uri="{FF2B5EF4-FFF2-40B4-BE49-F238E27FC236}">
                <a16:creationId xmlns:a16="http://schemas.microsoft.com/office/drawing/2014/main" id="{942C8F52-FF44-484A-83BD-50543A3C4895}"/>
              </a:ext>
            </a:extLst>
          </p:cNvPr>
          <p:cNvSpPr txBox="1"/>
          <p:nvPr userDrawn="1"/>
        </p:nvSpPr>
        <p:spPr>
          <a:xfrm>
            <a:off x="9541366" y="6510529"/>
            <a:ext cx="793679" cy="197311"/>
          </a:xfrm>
          <a:prstGeom prst="rect">
            <a:avLst/>
          </a:prstGeom>
          <a:noFill/>
        </p:spPr>
        <p:txBody>
          <a:bodyPr wrap="square" lIns="9144" tIns="9144" rIns="9144" bIns="9144"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700" dirty="0">
                <a:solidFill>
                  <a:schemeClr val="tx1"/>
                </a:solidFill>
                <a:latin typeface="EYInterstate Light" panose="02000506000000020004" pitchFamily="2" charset="0"/>
                <a:sym typeface="EYInterstate Light" panose="02000506000000020004" pitchFamily="2" charset="0"/>
              </a:rPr>
              <a:t>Page </a:t>
            </a:r>
            <a:fld id="{9AE4D82F-B047-469B-AC52-A46321747EAF}" type="slidenum">
              <a:rPr lang="en-GB" sz="700" smtClean="0">
                <a:solidFill>
                  <a:schemeClr val="tx1"/>
                </a:solidFill>
                <a:latin typeface="EYInterstate Light" panose="02000506000000020004" pitchFamily="2" charset="0"/>
                <a:sym typeface="EYInterstate Light" panose="02000506000000020004" pitchFamily="2"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700" dirty="0">
              <a:solidFill>
                <a:schemeClr val="tx1"/>
              </a:solidFill>
              <a:latin typeface="EYInterstate Light" panose="02000506000000020004" pitchFamily="2" charset="0"/>
              <a:sym typeface="EYInterstate Light" panose="02000506000000020004" pitchFamily="2" charset="0"/>
            </a:endParaRPr>
          </a:p>
        </p:txBody>
      </p:sp>
      <p:sp>
        <p:nvSpPr>
          <p:cNvPr id="23" name="Text Placeholder 14">
            <a:extLst>
              <a:ext uri="{FF2B5EF4-FFF2-40B4-BE49-F238E27FC236}">
                <a16:creationId xmlns:a16="http://schemas.microsoft.com/office/drawing/2014/main" id="{8D4F633B-67BC-4F31-932B-05C2E57456FC}"/>
              </a:ext>
            </a:extLst>
          </p:cNvPr>
          <p:cNvSpPr>
            <a:spLocks noGrp="1"/>
          </p:cNvSpPr>
          <p:nvPr>
            <p:ph type="body" sz="quarter" idx="12"/>
          </p:nvPr>
        </p:nvSpPr>
        <p:spPr>
          <a:xfrm>
            <a:off x="901232" y="3280617"/>
            <a:ext cx="3992071" cy="1866514"/>
          </a:xfrm>
        </p:spPr>
        <p:txBody>
          <a:bodyPr/>
          <a:lstStyle>
            <a:lvl1pPr marL="0" indent="0" algn="l">
              <a:buNone/>
              <a:defRPr>
                <a:solidFill>
                  <a:schemeClr val="tx1"/>
                </a:solidFill>
              </a:defRPr>
            </a:lvl1pPr>
            <a:lvl2pPr marL="171450" indent="0" algn="l">
              <a:buNone/>
              <a:defRPr>
                <a:solidFill>
                  <a:schemeClr val="tx1"/>
                </a:solidFill>
              </a:defRPr>
            </a:lvl2pPr>
            <a:lvl3pPr marL="342900" indent="0" algn="l">
              <a:buNone/>
              <a:defRPr>
                <a:solidFill>
                  <a:schemeClr val="tx1"/>
                </a:solidFill>
              </a:defRPr>
            </a:lvl3pPr>
            <a:lvl4pPr marL="514350" indent="0" algn="l">
              <a:buNone/>
              <a:defRPr>
                <a:solidFill>
                  <a:schemeClr val="tx1"/>
                </a:solidFill>
              </a:defRPr>
            </a:lvl4pPr>
            <a:lvl5pPr marL="685800" indent="0" algn="l">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2">
            <a:extLst>
              <a:ext uri="{FF2B5EF4-FFF2-40B4-BE49-F238E27FC236}">
                <a16:creationId xmlns:a16="http://schemas.microsoft.com/office/drawing/2014/main" id="{697817F2-9464-4F8E-BF58-71756C879F1D}"/>
              </a:ext>
            </a:extLst>
          </p:cNvPr>
          <p:cNvSpPr>
            <a:spLocks noGrp="1"/>
          </p:cNvSpPr>
          <p:nvPr>
            <p:ph type="body" sz="quarter" idx="11" hasCustomPrompt="1"/>
          </p:nvPr>
        </p:nvSpPr>
        <p:spPr>
          <a:xfrm>
            <a:off x="901231" y="2693993"/>
            <a:ext cx="3992071" cy="474211"/>
          </a:xfrm>
        </p:spPr>
        <p:txBody>
          <a:bodyPr/>
          <a:lstStyle>
            <a:lvl1pPr marL="0" indent="0" algn="l">
              <a:buNone/>
              <a:defRPr sz="2400">
                <a:solidFill>
                  <a:schemeClr val="tx1"/>
                </a:solidFill>
              </a:defRPr>
            </a:lvl1pPr>
            <a:lvl2pPr marL="171450" indent="0">
              <a:buNone/>
              <a:defRPr sz="2400"/>
            </a:lvl2pPr>
            <a:lvl3pPr marL="342900" indent="0">
              <a:buNone/>
              <a:defRPr sz="2400"/>
            </a:lvl3pPr>
            <a:lvl4pPr marL="514350" indent="0">
              <a:buNone/>
              <a:defRPr sz="2400"/>
            </a:lvl4pPr>
            <a:lvl5pPr marL="685800" indent="0">
              <a:buNone/>
              <a:defRPr sz="2400"/>
            </a:lvl5pPr>
          </a:lstStyle>
          <a:p>
            <a:pPr lvl="0"/>
            <a:r>
              <a:rPr lang="en-US" dirty="0"/>
              <a:t>Section divider slide</a:t>
            </a:r>
          </a:p>
        </p:txBody>
      </p:sp>
      <p:sp>
        <p:nvSpPr>
          <p:cNvPr id="25" name="Text Placeholder 4">
            <a:extLst>
              <a:ext uri="{FF2B5EF4-FFF2-40B4-BE49-F238E27FC236}">
                <a16:creationId xmlns:a16="http://schemas.microsoft.com/office/drawing/2014/main" id="{2A58B115-9908-4B9D-A724-9BB9B6567FFE}"/>
              </a:ext>
            </a:extLst>
          </p:cNvPr>
          <p:cNvSpPr>
            <a:spLocks noGrp="1"/>
          </p:cNvSpPr>
          <p:nvPr>
            <p:ph type="body" sz="quarter" idx="10" hasCustomPrompt="1"/>
          </p:nvPr>
        </p:nvSpPr>
        <p:spPr>
          <a:xfrm>
            <a:off x="901231" y="1450586"/>
            <a:ext cx="3992071" cy="1267873"/>
          </a:xfrm>
        </p:spPr>
        <p:txBody>
          <a:bodyPr/>
          <a:lstStyle>
            <a:lvl1pPr marL="0" indent="0" algn="l">
              <a:buNone/>
              <a:defRPr sz="8800">
                <a:solidFill>
                  <a:schemeClr val="tx1"/>
                </a:solidFill>
              </a:defRPr>
            </a:lvl1pPr>
            <a:lvl2pPr marL="171450" indent="0">
              <a:buNone/>
              <a:defRPr sz="8800"/>
            </a:lvl2pPr>
            <a:lvl3pPr marL="342900" indent="0">
              <a:buNone/>
              <a:defRPr sz="8800"/>
            </a:lvl3pPr>
            <a:lvl4pPr marL="514350" indent="0">
              <a:buNone/>
              <a:defRPr sz="8800"/>
            </a:lvl4pPr>
            <a:lvl5pPr marL="685800" indent="0">
              <a:buNone/>
              <a:defRPr sz="8800"/>
            </a:lvl5pPr>
          </a:lstStyle>
          <a:p>
            <a:pPr lvl="0"/>
            <a:r>
              <a:rPr lang="en-US" dirty="0"/>
              <a:t>01</a:t>
            </a:r>
          </a:p>
        </p:txBody>
      </p:sp>
    </p:spTree>
    <p:extLst>
      <p:ext uri="{BB962C8B-B14F-4D97-AF65-F5344CB8AC3E}">
        <p14:creationId xmlns:p14="http://schemas.microsoft.com/office/powerpoint/2010/main" val="210470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9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9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B63A6-DCF4-40BE-B4BB-31E403A2B217}"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741630-8C0B-48B5-BC1A-ECBA6FE07522}" type="slidenum">
              <a:rPr lang="en-US" smtClean="0"/>
              <a:t>‹#›</a:t>
            </a:fld>
            <a:endParaRPr lang="en-US" dirty="0"/>
          </a:p>
        </p:txBody>
      </p:sp>
    </p:spTree>
    <p:extLst>
      <p:ext uri="{BB962C8B-B14F-4D97-AF65-F5344CB8AC3E}">
        <p14:creationId xmlns:p14="http://schemas.microsoft.com/office/powerpoint/2010/main" val="113029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ue Blank">
    <p:spTree>
      <p:nvGrpSpPr>
        <p:cNvPr id="1" name=""/>
        <p:cNvGrpSpPr/>
        <p:nvPr/>
      </p:nvGrpSpPr>
      <p:grpSpPr>
        <a:xfrm>
          <a:off x="0" y="0"/>
          <a:ext cx="0" cy="0"/>
          <a:chOff x="0" y="0"/>
          <a:chExt cx="0" cy="0"/>
        </a:xfrm>
      </p:grpSpPr>
      <p:sp>
        <p:nvSpPr>
          <p:cNvPr id="3" name="Rectangle 2"/>
          <p:cNvSpPr/>
          <p:nvPr userDrawn="1"/>
        </p:nvSpPr>
        <p:spPr>
          <a:xfrm>
            <a:off x="11242433" y="88900"/>
            <a:ext cx="911463" cy="749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4280" tIns="17139" rIns="34280" bIns="17139" rtlCol="0" anchor="ctr"/>
          <a:lstStyle/>
          <a:p>
            <a:pPr algn="ctr" defTabSz="684933"/>
            <a:endParaRPr lang="en-US" sz="675">
              <a:solidFill>
                <a:prstClr val="white"/>
              </a:solidFill>
              <a:latin typeface="Lato Light"/>
            </a:endParaRPr>
          </a:p>
        </p:txBody>
      </p:sp>
    </p:spTree>
    <p:extLst>
      <p:ext uri="{BB962C8B-B14F-4D97-AF65-F5344CB8AC3E}">
        <p14:creationId xmlns:p14="http://schemas.microsoft.com/office/powerpoint/2010/main" val="339138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legal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4634B3-25FF-4389-9BF2-DF7259B2CDCD}"/>
              </a:ext>
            </a:extLst>
          </p:cNvPr>
          <p:cNvGraphicFramePr>
            <a:graphicFrameLocks noChangeAspect="1"/>
          </p:cNvGraphicFramePr>
          <p:nvPr userDrawn="1">
            <p:custDataLst>
              <p:tags r:id="rId1"/>
            </p:custDataLst>
            <p:extLst>
              <p:ext uri="{D42A27DB-BD31-4B8C-83A1-F6EECF244321}">
                <p14:modId xmlns:p14="http://schemas.microsoft.com/office/powerpoint/2010/main" val="2242640678"/>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ct 1" hidden="1">
                        <a:extLst>
                          <a:ext uri="{FF2B5EF4-FFF2-40B4-BE49-F238E27FC236}">
                            <a16:creationId xmlns:a16="http://schemas.microsoft.com/office/drawing/2014/main" id="{4C4634B3-25FF-4389-9BF2-DF7259B2CDCD}"/>
                          </a:ext>
                        </a:extLst>
                      </p:cNvPr>
                      <p:cNvPicPr/>
                      <p:nvPr/>
                    </p:nvPicPr>
                    <p:blipFill>
                      <a:blip r:embed="rId4"/>
                      <a:stretch>
                        <a:fillRect/>
                      </a:stretch>
                    </p:blipFill>
                    <p:spPr>
                      <a:xfrm>
                        <a:off x="1587" y="1588"/>
                        <a:ext cx="1587"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sym typeface="EYInterstate Light" panose="02000506000000020004" pitchFamily="2"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sym typeface="EYInterstate Light" panose="02000506000000020004" pitchFamily="2"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sym typeface="EYInterstate Light" panose="02000506000000020004" pitchFamily="2"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sym typeface="EYInterstate Light" panose="02000506000000020004" pitchFamily="2"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sym typeface="EYInterstate Light" panose="02000506000000020004"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0928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99339-EB72-4234-BA9C-37E55B206EC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25771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99339-EB72-4234-BA9C-37E55B206EC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1634587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99339-EB72-4234-BA9C-37E55B206EC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2909991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99339-EB72-4234-BA9C-37E55B206EC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3595018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99339-EB72-4234-BA9C-37E55B206EC4}"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3022582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99339-EB72-4234-BA9C-37E55B206EC4}"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283289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4203982490"/>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5"/>
                      <a:stretch>
                        <a:fillRect/>
                      </a:stretch>
                    </p:blipFill>
                    <p:spPr>
                      <a:xfrm>
                        <a:off x="1587" y="1588"/>
                        <a:ext cx="158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2"/>
            </p:custDataLst>
          </p:nvPr>
        </p:nvSpPr>
        <p:spPr>
          <a:xfrm>
            <a:off x="0" y="0"/>
            <a:ext cx="158667"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600" y="269600"/>
            <a:ext cx="10974283"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dirty="0"/>
          </a:p>
        </p:txBody>
      </p:sp>
    </p:spTree>
    <p:extLst>
      <p:ext uri="{BB962C8B-B14F-4D97-AF65-F5344CB8AC3E}">
        <p14:creationId xmlns:p14="http://schemas.microsoft.com/office/powerpoint/2010/main" val="3264679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99339-EB72-4234-BA9C-37E55B206EC4}"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933702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99339-EB72-4234-BA9C-37E55B206EC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76673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99339-EB72-4234-BA9C-37E55B206EC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4205719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99339-EB72-4234-BA9C-37E55B206EC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74220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99339-EB72-4234-BA9C-37E55B206EC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C359B-0933-47FB-8B5F-9EDCBDBC3565}" type="slidenum">
              <a:rPr lang="en-US" smtClean="0"/>
              <a:t>‹#›</a:t>
            </a:fld>
            <a:endParaRPr lang="en-US"/>
          </a:p>
        </p:txBody>
      </p:sp>
    </p:spTree>
    <p:extLst>
      <p:ext uri="{BB962C8B-B14F-4D97-AF65-F5344CB8AC3E}">
        <p14:creationId xmlns:p14="http://schemas.microsoft.com/office/powerpoint/2010/main" val="1615544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rue Blank">
    <p:spTree>
      <p:nvGrpSpPr>
        <p:cNvPr id="1" name=""/>
        <p:cNvGrpSpPr/>
        <p:nvPr/>
      </p:nvGrpSpPr>
      <p:grpSpPr>
        <a:xfrm>
          <a:off x="0" y="0"/>
          <a:ext cx="0" cy="0"/>
          <a:chOff x="0" y="0"/>
          <a:chExt cx="0" cy="0"/>
        </a:xfrm>
      </p:grpSpPr>
      <p:sp>
        <p:nvSpPr>
          <p:cNvPr id="3" name="Rectangle 2"/>
          <p:cNvSpPr/>
          <p:nvPr userDrawn="1"/>
        </p:nvSpPr>
        <p:spPr>
          <a:xfrm>
            <a:off x="11242433" y="88900"/>
            <a:ext cx="911463" cy="749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4280" tIns="17139" rIns="34280" bIns="17139" rtlCol="0" anchor="ctr"/>
          <a:lstStyle/>
          <a:p>
            <a:pPr algn="ctr" defTabSz="684933"/>
            <a:endParaRPr lang="en-US" sz="675">
              <a:solidFill>
                <a:prstClr val="white"/>
              </a:solidFill>
              <a:latin typeface="Lato Light"/>
            </a:endParaRPr>
          </a:p>
        </p:txBody>
      </p:sp>
    </p:spTree>
    <p:extLst>
      <p:ext uri="{BB962C8B-B14F-4D97-AF65-F5344CB8AC3E}">
        <p14:creationId xmlns:p14="http://schemas.microsoft.com/office/powerpoint/2010/main" val="80268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C46B-C7D1-4823-B1D8-2CA43B67F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1A12FA-9AB3-4149-B9CA-0F5B90CDA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A2FEA9-9657-4FEA-B48F-DD28B8B5725A}"/>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5" name="Footer Placeholder 4">
            <a:extLst>
              <a:ext uri="{FF2B5EF4-FFF2-40B4-BE49-F238E27FC236}">
                <a16:creationId xmlns:a16="http://schemas.microsoft.com/office/drawing/2014/main" id="{9CFE6865-FE24-407D-848A-D1C78D6B5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7D1BD-2780-4F44-AC05-3B3D11BB06D6}"/>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818169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799B-8EC4-4502-BAAB-A801AB2E00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80E10-D3A3-4222-9F5E-DFCF1DC58E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E40A7-7846-4324-9FFA-88E0300595ED}"/>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5" name="Footer Placeholder 4">
            <a:extLst>
              <a:ext uri="{FF2B5EF4-FFF2-40B4-BE49-F238E27FC236}">
                <a16:creationId xmlns:a16="http://schemas.microsoft.com/office/drawing/2014/main" id="{9DC8C158-B61F-4C65-90D1-DAA8589B4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08D06-5EEC-4722-A10D-56DD2B913970}"/>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363114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21C2-3690-4C5E-86FD-07F80EF767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3DC277-8C1A-4A48-AB2C-1026AFB7B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2EB2F-9FD5-4996-95FC-83618F9DE617}"/>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5" name="Footer Placeholder 4">
            <a:extLst>
              <a:ext uri="{FF2B5EF4-FFF2-40B4-BE49-F238E27FC236}">
                <a16:creationId xmlns:a16="http://schemas.microsoft.com/office/drawing/2014/main" id="{9787D792-627F-43B8-88FB-AF835DAD0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D7C3F-FA15-48CC-85D0-4636B47FA6E1}"/>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549618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1D25-56CF-49FF-B425-A564367F6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FD5D6-698A-413A-A1E9-334A07186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8007A0-1B6E-42B0-B992-CA6E050FD1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DE3615-15BF-4528-8BDB-24AB9B4FF211}"/>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6" name="Footer Placeholder 5">
            <a:extLst>
              <a:ext uri="{FF2B5EF4-FFF2-40B4-BE49-F238E27FC236}">
                <a16:creationId xmlns:a16="http://schemas.microsoft.com/office/drawing/2014/main" id="{C20EC328-4B5A-4387-B927-7ECC9CDB6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219BA-51EA-439D-A782-8F071E7A4226}"/>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42545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1975998908"/>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5"/>
                      <a:stretch>
                        <a:fillRect/>
                      </a:stretch>
                    </p:blipFill>
                    <p:spPr>
                      <a:xfrm>
                        <a:off x="1587" y="1588"/>
                        <a:ext cx="158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2"/>
            </p:custDataLst>
          </p:nvPr>
        </p:nvSpPr>
        <p:spPr>
          <a:xfrm>
            <a:off x="0" y="0"/>
            <a:ext cx="158667"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0244"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601" y="269600"/>
            <a:ext cx="8843800"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dirty="0"/>
          </a:p>
        </p:txBody>
      </p:sp>
    </p:spTree>
    <p:extLst>
      <p:ext uri="{BB962C8B-B14F-4D97-AF65-F5344CB8AC3E}">
        <p14:creationId xmlns:p14="http://schemas.microsoft.com/office/powerpoint/2010/main" val="4021641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918B-00FA-4B80-AF60-D7394FBA0C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7318F7-47FD-4615-86E8-82A2C8E8A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D62BA-01CE-435B-9D52-5D0C47D42C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178445-D063-4B77-BD80-533EC9D7C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4F976-B6B2-49FA-89DF-843CBF85ED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02DB0-E149-4A2B-B35B-D309F68C5FA5}"/>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8" name="Footer Placeholder 7">
            <a:extLst>
              <a:ext uri="{FF2B5EF4-FFF2-40B4-BE49-F238E27FC236}">
                <a16:creationId xmlns:a16="http://schemas.microsoft.com/office/drawing/2014/main" id="{3C91EB09-01A2-41B6-9184-DA8A52C0F3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D86170-24CB-4544-AD23-65017E0EB740}"/>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3807344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E6DC-117E-4391-B949-2D2C1E683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F9E659-E9DA-4841-8933-1C91CEEE3700}"/>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4" name="Footer Placeholder 3">
            <a:extLst>
              <a:ext uri="{FF2B5EF4-FFF2-40B4-BE49-F238E27FC236}">
                <a16:creationId xmlns:a16="http://schemas.microsoft.com/office/drawing/2014/main" id="{A0C299B4-AD49-4237-9796-3970778A7D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D82F3D-23A0-4E11-839D-23ADA5D83326}"/>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4093121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CD209-3035-4EB4-B83C-E5AA4550D791}"/>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3" name="Footer Placeholder 2">
            <a:extLst>
              <a:ext uri="{FF2B5EF4-FFF2-40B4-BE49-F238E27FC236}">
                <a16:creationId xmlns:a16="http://schemas.microsoft.com/office/drawing/2014/main" id="{CC0224B6-94B9-4F08-AB57-86F7EE21B5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D28FD6-D1D3-4982-865B-D304184ACA46}"/>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3799876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ABE3-E2AF-4EF3-BFE6-9276C420C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32863-C231-4E01-8BD2-9C98E1A92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DC7B-16C1-4CBF-9533-BF348771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7B2B1D-D878-4916-BD9C-45704300EEA9}"/>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6" name="Footer Placeholder 5">
            <a:extLst>
              <a:ext uri="{FF2B5EF4-FFF2-40B4-BE49-F238E27FC236}">
                <a16:creationId xmlns:a16="http://schemas.microsoft.com/office/drawing/2014/main" id="{53D1D69B-0B7A-4248-971C-6553867D7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EE911-BCFC-4588-B02E-E931C0205AF0}"/>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2079112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106A-8254-41A5-B713-9EA501647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5F34A7-4EB8-481F-AD4D-8B40225E4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9D69B-BE4E-4FE7-837B-BCF648F93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9F5ED-5017-481E-B1B5-A5F9F0409328}"/>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6" name="Footer Placeholder 5">
            <a:extLst>
              <a:ext uri="{FF2B5EF4-FFF2-40B4-BE49-F238E27FC236}">
                <a16:creationId xmlns:a16="http://schemas.microsoft.com/office/drawing/2014/main" id="{706F7A9A-38FF-4E29-8E88-4D48E4AA8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EC93A-FC4D-4600-BECF-0B7F5EE7D6FE}"/>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590905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6085-D34E-44D3-8820-3D09143154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0496A-D12C-40C8-B038-D242211528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3F07-6F79-4C28-B0B0-BFFC5DBD9DCE}"/>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5" name="Footer Placeholder 4">
            <a:extLst>
              <a:ext uri="{FF2B5EF4-FFF2-40B4-BE49-F238E27FC236}">
                <a16:creationId xmlns:a16="http://schemas.microsoft.com/office/drawing/2014/main" id="{03BB5B80-D2BB-4B2F-8433-C92CC8136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908F9-1E88-49F6-BC87-9775B49530B2}"/>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306210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99524-DBB6-4822-A2E6-82ADCBC6B7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094585-7CF4-471C-8869-18F63D19CC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193C0-A4B2-4E28-B3BA-6402D33710C4}"/>
              </a:ext>
            </a:extLst>
          </p:cNvPr>
          <p:cNvSpPr>
            <a:spLocks noGrp="1"/>
          </p:cNvSpPr>
          <p:nvPr>
            <p:ph type="dt" sz="half" idx="10"/>
          </p:nvPr>
        </p:nvSpPr>
        <p:spPr/>
        <p:txBody>
          <a:bodyPr/>
          <a:lstStyle/>
          <a:p>
            <a:fld id="{927ABA8A-4656-4A9B-9BF5-312C31AD5E57}" type="datetimeFigureOut">
              <a:rPr lang="en-US" smtClean="0"/>
              <a:t>4/17/2024</a:t>
            </a:fld>
            <a:endParaRPr lang="en-US"/>
          </a:p>
        </p:txBody>
      </p:sp>
      <p:sp>
        <p:nvSpPr>
          <p:cNvPr id="5" name="Footer Placeholder 4">
            <a:extLst>
              <a:ext uri="{FF2B5EF4-FFF2-40B4-BE49-F238E27FC236}">
                <a16:creationId xmlns:a16="http://schemas.microsoft.com/office/drawing/2014/main" id="{02C71613-0255-43E0-8FED-7A76A65E6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459E0-3E4B-413A-8F3A-157E3B381EFC}"/>
              </a:ext>
            </a:extLst>
          </p:cNvPr>
          <p:cNvSpPr>
            <a:spLocks noGrp="1"/>
          </p:cNvSpPr>
          <p:nvPr>
            <p:ph type="sldNum" sz="quarter" idx="12"/>
          </p:nvPr>
        </p:nvSpPr>
        <p:spPr/>
        <p:txBody>
          <a:bodyPr/>
          <a:lstStyle/>
          <a:p>
            <a:fld id="{7C239944-8194-4B82-89FA-9F1ADD1918B3}" type="slidenum">
              <a:rPr lang="en-US" smtClean="0"/>
              <a:t>‹#›</a:t>
            </a:fld>
            <a:endParaRPr lang="en-US"/>
          </a:p>
        </p:txBody>
      </p:sp>
    </p:spTree>
    <p:extLst>
      <p:ext uri="{BB962C8B-B14F-4D97-AF65-F5344CB8AC3E}">
        <p14:creationId xmlns:p14="http://schemas.microsoft.com/office/powerpoint/2010/main" val="119696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3604507" y="6508464"/>
            <a:ext cx="4987771" cy="259032"/>
          </a:xfrm>
        </p:spPr>
        <p:txBody>
          <a:bodyPr/>
          <a:lstStyle/>
          <a:p>
            <a:r>
              <a:rPr lang="en-US"/>
              <a:t>FY21 Operating Budget Forum</a:t>
            </a:r>
            <a:endParaRPr lang="en-US" dirty="0"/>
          </a:p>
        </p:txBody>
      </p:sp>
    </p:spTree>
    <p:extLst>
      <p:ext uri="{BB962C8B-B14F-4D97-AF65-F5344CB8AC3E}">
        <p14:creationId xmlns:p14="http://schemas.microsoft.com/office/powerpoint/2010/main" val="23675624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rue Blank">
    <p:spTree>
      <p:nvGrpSpPr>
        <p:cNvPr id="1" name=""/>
        <p:cNvGrpSpPr/>
        <p:nvPr/>
      </p:nvGrpSpPr>
      <p:grpSpPr>
        <a:xfrm>
          <a:off x="0" y="0"/>
          <a:ext cx="0" cy="0"/>
          <a:chOff x="0" y="0"/>
          <a:chExt cx="0" cy="0"/>
        </a:xfrm>
      </p:grpSpPr>
      <p:sp>
        <p:nvSpPr>
          <p:cNvPr id="3" name="Rectangle 2"/>
          <p:cNvSpPr/>
          <p:nvPr userDrawn="1"/>
        </p:nvSpPr>
        <p:spPr>
          <a:xfrm>
            <a:off x="11242430" y="88900"/>
            <a:ext cx="911463" cy="749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03" tIns="22852" rIns="45703" bIns="22852" rtlCol="0" anchor="ctr"/>
          <a:lstStyle/>
          <a:p>
            <a:pPr algn="ctr"/>
            <a:endParaRPr lang="en-US" sz="900"/>
          </a:p>
        </p:txBody>
      </p:sp>
    </p:spTree>
    <p:extLst>
      <p:ext uri="{BB962C8B-B14F-4D97-AF65-F5344CB8AC3E}">
        <p14:creationId xmlns:p14="http://schemas.microsoft.com/office/powerpoint/2010/main" val="72235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1"/>
            </p:custDataLst>
            <p:extLst>
              <p:ext uri="{D42A27DB-BD31-4B8C-83A1-F6EECF244321}">
                <p14:modId xmlns:p14="http://schemas.microsoft.com/office/powerpoint/2010/main" val="2487580916"/>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3" imgW="300" imgH="300" progId="TCLayout.ActiveDocument.1">
                  <p:embed/>
                </p:oleObj>
              </mc:Choice>
              <mc:Fallback>
                <p:oleObj name="think-cell Slide" r:id="rId3"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4"/>
                      <a:stretch>
                        <a:fillRect/>
                      </a:stretch>
                    </p:blipFill>
                    <p:spPr>
                      <a:xfrm>
                        <a:off x="1587" y="1588"/>
                        <a:ext cx="1587" cy="1588"/>
                      </a:xfrm>
                      <a:prstGeom prst="rect">
                        <a:avLst/>
                      </a:prstGeom>
                    </p:spPr>
                  </p:pic>
                </p:oleObj>
              </mc:Fallback>
            </mc:AlternateContent>
          </a:graphicData>
        </a:graphic>
      </p:graphicFrame>
    </p:spTree>
    <p:extLst>
      <p:ext uri="{BB962C8B-B14F-4D97-AF65-F5344CB8AC3E}">
        <p14:creationId xmlns:p14="http://schemas.microsoft.com/office/powerpoint/2010/main" val="234326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3693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B63A6-DCF4-40BE-B4BB-31E403A2B217}"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741630-8C0B-48B5-BC1A-ECBA6FE07522}" type="slidenum">
              <a:rPr lang="en-US" smtClean="0"/>
              <a:t>‹#›</a:t>
            </a:fld>
            <a:endParaRPr lang="en-US" dirty="0"/>
          </a:p>
        </p:txBody>
      </p:sp>
    </p:spTree>
    <p:extLst>
      <p:ext uri="{BB962C8B-B14F-4D97-AF65-F5344CB8AC3E}">
        <p14:creationId xmlns:p14="http://schemas.microsoft.com/office/powerpoint/2010/main" val="112396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B63A6-DCF4-40BE-B4BB-31E403A2B217}"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741630-8C0B-48B5-BC1A-ECBA6FE07522}" type="slidenum">
              <a:rPr lang="en-US" smtClean="0"/>
              <a:t>‹#›</a:t>
            </a:fld>
            <a:endParaRPr lang="en-US" dirty="0"/>
          </a:p>
        </p:txBody>
      </p:sp>
    </p:spTree>
    <p:extLst>
      <p:ext uri="{BB962C8B-B14F-4D97-AF65-F5344CB8AC3E}">
        <p14:creationId xmlns:p14="http://schemas.microsoft.com/office/powerpoint/2010/main" val="111962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B63A6-DCF4-40BE-B4BB-31E403A2B217}" type="datetimeFigureOut">
              <a:rPr lang="en-US" smtClean="0"/>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741630-8C0B-48B5-BC1A-ECBA6FE07522}" type="slidenum">
              <a:rPr lang="en-US" smtClean="0"/>
              <a:t>‹#›</a:t>
            </a:fld>
            <a:endParaRPr lang="en-US" dirty="0"/>
          </a:p>
        </p:txBody>
      </p:sp>
    </p:spTree>
    <p:extLst>
      <p:ext uri="{BB962C8B-B14F-4D97-AF65-F5344CB8AC3E}">
        <p14:creationId xmlns:p14="http://schemas.microsoft.com/office/powerpoint/2010/main" val="280955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36933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B63A6-DCF4-40BE-B4BB-31E403A2B217}"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741630-8C0B-48B5-BC1A-ECBA6FE07522}" type="slidenum">
              <a:rPr lang="en-US" smtClean="0"/>
              <a:t>‹#›</a:t>
            </a:fld>
            <a:endParaRPr lang="en-US" dirty="0"/>
          </a:p>
        </p:txBody>
      </p:sp>
    </p:spTree>
    <p:extLst>
      <p:ext uri="{BB962C8B-B14F-4D97-AF65-F5344CB8AC3E}">
        <p14:creationId xmlns:p14="http://schemas.microsoft.com/office/powerpoint/2010/main" val="50863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EE7D5-408A-4486-804E-2BCD9C768D0C}"/>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flipH="1">
            <a:off x="0" y="-3065"/>
            <a:ext cx="12198349" cy="6858000"/>
          </a:xfrm>
          <a:prstGeom prst="rect">
            <a:avLst/>
          </a:prstGeom>
        </p:spPr>
      </p:pic>
      <p:sp>
        <p:nvSpPr>
          <p:cNvPr id="31" name="Rectangle 30">
            <a:extLst>
              <a:ext uri="{FF2B5EF4-FFF2-40B4-BE49-F238E27FC236}">
                <a16:creationId xmlns:a16="http://schemas.microsoft.com/office/drawing/2014/main" id="{1594E05A-C86D-4952-A631-7740607760B2}"/>
              </a:ext>
            </a:extLst>
          </p:cNvPr>
          <p:cNvSpPr/>
          <p:nvPr userDrawn="1">
            <p:custDataLst>
              <p:tags r:id="rId1"/>
            </p:custDataLst>
          </p:nvPr>
        </p:nvSpPr>
        <p:spPr>
          <a:xfrm rot="5400000">
            <a:off x="2661210" y="-2672790"/>
            <a:ext cx="6858002" cy="12203581"/>
          </a:xfrm>
          <a:prstGeom prst="rect">
            <a:avLst/>
          </a:prstGeom>
          <a:gradFill flip="none" rotWithShape="1">
            <a:gsLst>
              <a:gs pos="15000">
                <a:schemeClr val="bg2">
                  <a:alpha val="0"/>
                </a:schemeClr>
              </a:gs>
              <a:gs pos="100000">
                <a:schemeClr val="bg2">
                  <a:alpha val="54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aphicFrame>
        <p:nvGraphicFramePr>
          <p:cNvPr id="9" name="Object 8" hidden="1">
            <a:extLst>
              <a:ext uri="{FF2B5EF4-FFF2-40B4-BE49-F238E27FC236}">
                <a16:creationId xmlns:a16="http://schemas.microsoft.com/office/drawing/2014/main" id="{59D3B0B2-8FFA-44E8-9403-22280047511A}"/>
              </a:ext>
            </a:extLst>
          </p:cNvPr>
          <p:cNvGraphicFramePr>
            <a:graphicFrameLocks noChangeAspect="1"/>
          </p:cNvGraphicFramePr>
          <p:nvPr userDrawn="1">
            <p:custDataLst>
              <p:tags r:id="rId2"/>
            </p:custDataLst>
            <p:extLst>
              <p:ext uri="{D42A27DB-BD31-4B8C-83A1-F6EECF244321}">
                <p14:modId xmlns:p14="http://schemas.microsoft.com/office/powerpoint/2010/main" val="525392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9" name="Object 8" hidden="1">
                        <a:extLst>
                          <a:ext uri="{FF2B5EF4-FFF2-40B4-BE49-F238E27FC236}">
                            <a16:creationId xmlns:a16="http://schemas.microsoft.com/office/drawing/2014/main" id="{59D3B0B2-8FFA-44E8-9403-22280047511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D8D17C9-A78F-4C78-9B23-094A8A73466C}"/>
              </a:ext>
            </a:extLst>
          </p:cNvPr>
          <p:cNvSpPr/>
          <p:nvPr userDrawn="1">
            <p:custDataLst>
              <p:tags r:id="rId3"/>
            </p:custDataLst>
          </p:nvPr>
        </p:nvSpPr>
        <p:spPr>
          <a:xfrm>
            <a:off x="0" y="3992359"/>
            <a:ext cx="12198350" cy="2865641"/>
          </a:xfrm>
          <a:prstGeom prst="rect">
            <a:avLst/>
          </a:prstGeom>
          <a:gradFill flip="none" rotWithShape="1">
            <a:gsLst>
              <a:gs pos="25000">
                <a:schemeClr val="bg2">
                  <a:alpha val="0"/>
                </a:schemeClr>
              </a:gs>
              <a:gs pos="100000">
                <a:schemeClr val="bg2">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10" name="Group 9">
            <a:extLst>
              <a:ext uri="{FF2B5EF4-FFF2-40B4-BE49-F238E27FC236}">
                <a16:creationId xmlns:a16="http://schemas.microsoft.com/office/drawing/2014/main" id="{236BF7A3-B705-444E-B394-C104D20896C3}"/>
              </a:ext>
            </a:extLst>
          </p:cNvPr>
          <p:cNvGrpSpPr/>
          <p:nvPr userDrawn="1"/>
        </p:nvGrpSpPr>
        <p:grpSpPr>
          <a:xfrm>
            <a:off x="10624714" y="6367519"/>
            <a:ext cx="955115" cy="308551"/>
            <a:chOff x="2703513" y="2332038"/>
            <a:chExt cx="6784975" cy="2190751"/>
          </a:xfrm>
        </p:grpSpPr>
        <p:sp>
          <p:nvSpPr>
            <p:cNvPr id="11" name="Freeform 115">
              <a:extLst>
                <a:ext uri="{FF2B5EF4-FFF2-40B4-BE49-F238E27FC236}">
                  <a16:creationId xmlns:a16="http://schemas.microsoft.com/office/drawing/2014/main" id="{B6844CE1-BE29-4ABF-88FC-5E36310DF214}"/>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2" name="Freeform 116">
              <a:extLst>
                <a:ext uri="{FF2B5EF4-FFF2-40B4-BE49-F238E27FC236}">
                  <a16:creationId xmlns:a16="http://schemas.microsoft.com/office/drawing/2014/main" id="{DA93A943-317D-4CB6-98EC-8ADBE9719254}"/>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3" name="Freeform 117">
              <a:extLst>
                <a:ext uri="{FF2B5EF4-FFF2-40B4-BE49-F238E27FC236}">
                  <a16:creationId xmlns:a16="http://schemas.microsoft.com/office/drawing/2014/main" id="{A377B23C-9CA6-48D7-ADB7-7A4B7B9506B7}"/>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4" name="Freeform 118">
              <a:extLst>
                <a:ext uri="{FF2B5EF4-FFF2-40B4-BE49-F238E27FC236}">
                  <a16:creationId xmlns:a16="http://schemas.microsoft.com/office/drawing/2014/main" id="{F600A6E3-5BC8-47CF-A5DC-3BE3A0F8DF9C}"/>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5" name="Freeform 119">
              <a:extLst>
                <a:ext uri="{FF2B5EF4-FFF2-40B4-BE49-F238E27FC236}">
                  <a16:creationId xmlns:a16="http://schemas.microsoft.com/office/drawing/2014/main" id="{616149A6-9047-49C8-AF00-7D271F3211E5}"/>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6" name="Freeform 120">
              <a:extLst>
                <a:ext uri="{FF2B5EF4-FFF2-40B4-BE49-F238E27FC236}">
                  <a16:creationId xmlns:a16="http://schemas.microsoft.com/office/drawing/2014/main" id="{400209DF-B19D-4136-87C5-A7EECBC062D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7" name="Freeform 121">
              <a:extLst>
                <a:ext uri="{FF2B5EF4-FFF2-40B4-BE49-F238E27FC236}">
                  <a16:creationId xmlns:a16="http://schemas.microsoft.com/office/drawing/2014/main" id="{9A53CDF2-C048-458B-92C2-AAA8D0A1A168}"/>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8" name="Freeform 122">
              <a:extLst>
                <a:ext uri="{FF2B5EF4-FFF2-40B4-BE49-F238E27FC236}">
                  <a16:creationId xmlns:a16="http://schemas.microsoft.com/office/drawing/2014/main" id="{427E0FA6-70E7-46D7-8791-42F2F87231AA}"/>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19" name="Freeform 123">
              <a:extLst>
                <a:ext uri="{FF2B5EF4-FFF2-40B4-BE49-F238E27FC236}">
                  <a16:creationId xmlns:a16="http://schemas.microsoft.com/office/drawing/2014/main" id="{F105483C-3574-47A9-8636-CE634050808D}"/>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20" name="Freeform 124">
              <a:extLst>
                <a:ext uri="{FF2B5EF4-FFF2-40B4-BE49-F238E27FC236}">
                  <a16:creationId xmlns:a16="http://schemas.microsoft.com/office/drawing/2014/main" id="{8D712BA5-A0C9-4C12-9221-2B8742E1CBC3}"/>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sp>
          <p:nvSpPr>
            <p:cNvPr id="21" name="Freeform 125">
              <a:extLst>
                <a:ext uri="{FF2B5EF4-FFF2-40B4-BE49-F238E27FC236}">
                  <a16:creationId xmlns:a16="http://schemas.microsoft.com/office/drawing/2014/main" id="{F0085AFE-5EFA-448A-919D-4DFD54E9C420}"/>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latin typeface="EYInterstate Light" panose="02000506000000020004" pitchFamily="2" charset="0"/>
                <a:sym typeface="EYInterstate Light" panose="02000506000000020004" pitchFamily="2" charset="0"/>
              </a:endParaRPr>
            </a:p>
          </p:txBody>
        </p:sp>
      </p:grpSp>
      <p:sp>
        <p:nvSpPr>
          <p:cNvPr id="22" name="TextBox 21">
            <a:extLst>
              <a:ext uri="{FF2B5EF4-FFF2-40B4-BE49-F238E27FC236}">
                <a16:creationId xmlns:a16="http://schemas.microsoft.com/office/drawing/2014/main" id="{942C8F52-FF44-484A-83BD-50543A3C4895}"/>
              </a:ext>
            </a:extLst>
          </p:cNvPr>
          <p:cNvSpPr txBox="1"/>
          <p:nvPr userDrawn="1"/>
        </p:nvSpPr>
        <p:spPr>
          <a:xfrm>
            <a:off x="9541366" y="6510529"/>
            <a:ext cx="793679" cy="197311"/>
          </a:xfrm>
          <a:prstGeom prst="rect">
            <a:avLst/>
          </a:prstGeom>
          <a:noFill/>
        </p:spPr>
        <p:txBody>
          <a:bodyPr wrap="square" lIns="9144" tIns="9144" rIns="9144" bIns="9144" rtlCol="0" anchor="b">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700" dirty="0">
                <a:solidFill>
                  <a:schemeClr val="tx1"/>
                </a:solidFill>
                <a:latin typeface="EYInterstate Light" panose="02000506000000020004" pitchFamily="2" charset="0"/>
                <a:sym typeface="EYInterstate Light" panose="02000506000000020004" pitchFamily="2" charset="0"/>
              </a:rPr>
              <a:t>Page </a:t>
            </a:r>
            <a:fld id="{9AE4D82F-B047-469B-AC52-A46321747EAF}" type="slidenum">
              <a:rPr lang="en-GB" sz="700" smtClean="0">
                <a:solidFill>
                  <a:schemeClr val="tx1"/>
                </a:solidFill>
                <a:latin typeface="EYInterstate Light" panose="02000506000000020004" pitchFamily="2" charset="0"/>
                <a:sym typeface="EYInterstate Light" panose="02000506000000020004" pitchFamily="2"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700" dirty="0">
              <a:solidFill>
                <a:schemeClr val="tx1"/>
              </a:solidFill>
              <a:latin typeface="EYInterstate Light" panose="02000506000000020004" pitchFamily="2" charset="0"/>
              <a:sym typeface="EYInterstate Light" panose="02000506000000020004" pitchFamily="2" charset="0"/>
            </a:endParaRPr>
          </a:p>
        </p:txBody>
      </p:sp>
      <p:sp>
        <p:nvSpPr>
          <p:cNvPr id="23" name="Text Placeholder 14">
            <a:extLst>
              <a:ext uri="{FF2B5EF4-FFF2-40B4-BE49-F238E27FC236}">
                <a16:creationId xmlns:a16="http://schemas.microsoft.com/office/drawing/2014/main" id="{8D4F633B-67BC-4F31-932B-05C2E57456FC}"/>
              </a:ext>
            </a:extLst>
          </p:cNvPr>
          <p:cNvSpPr>
            <a:spLocks noGrp="1"/>
          </p:cNvSpPr>
          <p:nvPr>
            <p:ph type="body" sz="quarter" idx="12"/>
          </p:nvPr>
        </p:nvSpPr>
        <p:spPr>
          <a:xfrm>
            <a:off x="901232" y="3280617"/>
            <a:ext cx="3992071" cy="1866514"/>
          </a:xfrm>
        </p:spPr>
        <p:txBody>
          <a:bodyPr/>
          <a:lstStyle>
            <a:lvl1pPr marL="0" indent="0" algn="l">
              <a:buNone/>
              <a:defRPr>
                <a:solidFill>
                  <a:schemeClr val="tx1"/>
                </a:solidFill>
              </a:defRPr>
            </a:lvl1pPr>
            <a:lvl2pPr marL="171450" indent="0" algn="l">
              <a:buNone/>
              <a:defRPr>
                <a:solidFill>
                  <a:schemeClr val="tx1"/>
                </a:solidFill>
              </a:defRPr>
            </a:lvl2pPr>
            <a:lvl3pPr marL="342900" indent="0" algn="l">
              <a:buNone/>
              <a:defRPr>
                <a:solidFill>
                  <a:schemeClr val="tx1"/>
                </a:solidFill>
              </a:defRPr>
            </a:lvl3pPr>
            <a:lvl4pPr marL="514350" indent="0" algn="l">
              <a:buNone/>
              <a:defRPr>
                <a:solidFill>
                  <a:schemeClr val="tx1"/>
                </a:solidFill>
              </a:defRPr>
            </a:lvl4pPr>
            <a:lvl5pPr marL="685800" indent="0" algn="l">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2">
            <a:extLst>
              <a:ext uri="{FF2B5EF4-FFF2-40B4-BE49-F238E27FC236}">
                <a16:creationId xmlns:a16="http://schemas.microsoft.com/office/drawing/2014/main" id="{697817F2-9464-4F8E-BF58-71756C879F1D}"/>
              </a:ext>
            </a:extLst>
          </p:cNvPr>
          <p:cNvSpPr>
            <a:spLocks noGrp="1"/>
          </p:cNvSpPr>
          <p:nvPr>
            <p:ph type="body" sz="quarter" idx="11" hasCustomPrompt="1"/>
          </p:nvPr>
        </p:nvSpPr>
        <p:spPr>
          <a:xfrm>
            <a:off x="901231" y="2693993"/>
            <a:ext cx="3992071" cy="474211"/>
          </a:xfrm>
        </p:spPr>
        <p:txBody>
          <a:bodyPr/>
          <a:lstStyle>
            <a:lvl1pPr marL="0" indent="0" algn="l">
              <a:buNone/>
              <a:defRPr sz="2400">
                <a:solidFill>
                  <a:schemeClr val="tx1"/>
                </a:solidFill>
              </a:defRPr>
            </a:lvl1pPr>
            <a:lvl2pPr marL="171450" indent="0">
              <a:buNone/>
              <a:defRPr sz="2400"/>
            </a:lvl2pPr>
            <a:lvl3pPr marL="342900" indent="0">
              <a:buNone/>
              <a:defRPr sz="2400"/>
            </a:lvl3pPr>
            <a:lvl4pPr marL="514350" indent="0">
              <a:buNone/>
              <a:defRPr sz="2400"/>
            </a:lvl4pPr>
            <a:lvl5pPr marL="685800" indent="0">
              <a:buNone/>
              <a:defRPr sz="2400"/>
            </a:lvl5pPr>
          </a:lstStyle>
          <a:p>
            <a:pPr lvl="0"/>
            <a:r>
              <a:rPr lang="en-US" dirty="0"/>
              <a:t>Section divider slide</a:t>
            </a:r>
          </a:p>
        </p:txBody>
      </p:sp>
      <p:sp>
        <p:nvSpPr>
          <p:cNvPr id="25" name="Text Placeholder 4">
            <a:extLst>
              <a:ext uri="{FF2B5EF4-FFF2-40B4-BE49-F238E27FC236}">
                <a16:creationId xmlns:a16="http://schemas.microsoft.com/office/drawing/2014/main" id="{2A58B115-9908-4B9D-A724-9BB9B6567FFE}"/>
              </a:ext>
            </a:extLst>
          </p:cNvPr>
          <p:cNvSpPr>
            <a:spLocks noGrp="1"/>
          </p:cNvSpPr>
          <p:nvPr>
            <p:ph type="body" sz="quarter" idx="10" hasCustomPrompt="1"/>
          </p:nvPr>
        </p:nvSpPr>
        <p:spPr>
          <a:xfrm>
            <a:off x="901231" y="1450586"/>
            <a:ext cx="3992071" cy="1267873"/>
          </a:xfrm>
        </p:spPr>
        <p:txBody>
          <a:bodyPr/>
          <a:lstStyle>
            <a:lvl1pPr marL="0" indent="0" algn="l">
              <a:buNone/>
              <a:defRPr sz="8800">
                <a:solidFill>
                  <a:schemeClr val="tx1"/>
                </a:solidFill>
              </a:defRPr>
            </a:lvl1pPr>
            <a:lvl2pPr marL="171450" indent="0">
              <a:buNone/>
              <a:defRPr sz="8800"/>
            </a:lvl2pPr>
            <a:lvl3pPr marL="342900" indent="0">
              <a:buNone/>
              <a:defRPr sz="8800"/>
            </a:lvl3pPr>
            <a:lvl4pPr marL="514350" indent="0">
              <a:buNone/>
              <a:defRPr sz="8800"/>
            </a:lvl4pPr>
            <a:lvl5pPr marL="685800" indent="0">
              <a:buNone/>
              <a:defRPr sz="8800"/>
            </a:lvl5pPr>
          </a:lstStyle>
          <a:p>
            <a:pPr lvl="0"/>
            <a:r>
              <a:rPr lang="en-US" dirty="0"/>
              <a:t>01</a:t>
            </a:r>
          </a:p>
        </p:txBody>
      </p:sp>
    </p:spTree>
    <p:extLst>
      <p:ext uri="{BB962C8B-B14F-4D97-AF65-F5344CB8AC3E}">
        <p14:creationId xmlns:p14="http://schemas.microsoft.com/office/powerpoint/2010/main" val="349883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7.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9.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7.emf"/><Relationship Id="rId2" Type="http://schemas.openxmlformats.org/officeDocument/2006/relationships/slideLayout" Target="../slideLayouts/slideLayout27.xml"/><Relationship Id="rId16" Type="http://schemas.openxmlformats.org/officeDocument/2006/relationships/oleObject" Target="../embeddings/oleObject10.bin"/><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ags" Target="../tags/tag2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15"/>
            </p:custDataLst>
            <p:extLst>
              <p:ext uri="{D42A27DB-BD31-4B8C-83A1-F6EECF244321}">
                <p14:modId xmlns:p14="http://schemas.microsoft.com/office/powerpoint/2010/main" val="673255795"/>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17" imgW="306" imgH="306" progId="TCLayout.ActiveDocument.1">
                  <p:embed/>
                </p:oleObj>
              </mc:Choice>
              <mc:Fallback>
                <p:oleObj name="think-cell Slide" r:id="rId17"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8"/>
                      <a:stretch>
                        <a:fillRect/>
                      </a:stretch>
                    </p:blipFill>
                    <p:spPr>
                      <a:xfrm>
                        <a:off x="1587" y="1588"/>
                        <a:ext cx="1587"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16"/>
            </p:custDataLst>
          </p:nvPr>
        </p:nvSpPr>
        <p:spPr>
          <a:xfrm>
            <a:off x="0" y="0"/>
            <a:ext cx="158667"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601" y="269600"/>
            <a:ext cx="109728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36099" y="6565113"/>
            <a:ext cx="395736"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dirty="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24714" y="6359353"/>
            <a:ext cx="955115"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601" y="1327149"/>
            <a:ext cx="10972800"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09918" y="1327149"/>
            <a:ext cx="10980000"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dirty="0">
              <a:solidFill>
                <a:schemeClr val="bg1"/>
              </a:solidFill>
            </a:endParaRPr>
          </a:p>
        </p:txBody>
      </p:sp>
    </p:spTree>
    <p:extLst>
      <p:ext uri="{BB962C8B-B14F-4D97-AF65-F5344CB8AC3E}">
        <p14:creationId xmlns:p14="http://schemas.microsoft.com/office/powerpoint/2010/main" val="4120024136"/>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77" r:id="rId3"/>
    <p:sldLayoutId id="2147484378" r:id="rId4"/>
    <p:sldLayoutId id="2147484388" r:id="rId5"/>
    <p:sldLayoutId id="2147484390" r:id="rId6"/>
    <p:sldLayoutId id="2147484392" r:id="rId7"/>
    <p:sldLayoutId id="2147484393" r:id="rId8"/>
    <p:sldLayoutId id="2147484396" r:id="rId9"/>
    <p:sldLayoutId id="2147484402" r:id="rId10"/>
    <p:sldLayoutId id="2147484398" r:id="rId11"/>
    <p:sldLayoutId id="2147484400" r:id="rId12"/>
    <p:sldLayoutId id="2147484403" r:id="rId13"/>
  </p:sldLayoutIdLst>
  <p:hf hd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userDrawn="1">
          <p15:clr>
            <a:srgbClr val="F26B43"/>
          </p15:clr>
        </p15:guide>
        <p15:guide id="2" pos="7294" userDrawn="1">
          <p15:clr>
            <a:srgbClr val="F26B43"/>
          </p15:clr>
        </p15:guide>
        <p15:guide id="3" orient="horz" pos="711" userDrawn="1">
          <p15:clr>
            <a:srgbClr val="F26B43"/>
          </p15:clr>
        </p15:guide>
        <p15:guide id="4"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70C06AF-B2B9-493A-87FD-4891410F12DF}"/>
              </a:ext>
            </a:extLst>
          </p:cNvPr>
          <p:cNvGraphicFramePr>
            <a:graphicFrameLocks noChangeAspect="1"/>
          </p:cNvGraphicFramePr>
          <p:nvPr userDrawn="1">
            <p:custDataLst>
              <p:tags r:id="rId14"/>
            </p:custDataLst>
            <p:extLst>
              <p:ext uri="{D42A27DB-BD31-4B8C-83A1-F6EECF244321}">
                <p14:modId xmlns:p14="http://schemas.microsoft.com/office/powerpoint/2010/main" val="1174195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5" imgH="416" progId="TCLayout.ActiveDocument.1">
                  <p:embed/>
                </p:oleObj>
              </mc:Choice>
              <mc:Fallback>
                <p:oleObj name="think-cell Slide" r:id="rId15" imgW="415" imgH="416" progId="TCLayout.ActiveDocument.1">
                  <p:embed/>
                  <p:pic>
                    <p:nvPicPr>
                      <p:cNvPr id="8" name="Object 7" hidden="1">
                        <a:extLst>
                          <a:ext uri="{FF2B5EF4-FFF2-40B4-BE49-F238E27FC236}">
                            <a16:creationId xmlns:a16="http://schemas.microsoft.com/office/drawing/2014/main" id="{370C06AF-B2B9-493A-87FD-4891410F12D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99339-EB72-4234-BA9C-37E55B206EC4}" type="datetimeFigureOut">
              <a:rPr lang="en-US" smtClean="0"/>
              <a:t>4/17/2024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C359B-0933-47FB-8B5F-9EDCBDBC3565}" type="slidenum">
              <a:rPr lang="en-US" smtClean="0"/>
              <a:t>‹#›</a:t>
            </a:fld>
            <a:endParaRPr lang="en-US"/>
          </a:p>
        </p:txBody>
      </p:sp>
    </p:spTree>
    <p:extLst>
      <p:ext uri="{BB962C8B-B14F-4D97-AF65-F5344CB8AC3E}">
        <p14:creationId xmlns:p14="http://schemas.microsoft.com/office/powerpoint/2010/main" val="2280070508"/>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386A75C-BAEF-418F-AB15-E59A57E1045C}"/>
              </a:ext>
            </a:extLst>
          </p:cNvPr>
          <p:cNvGraphicFramePr>
            <a:graphicFrameLocks noChangeAspect="1"/>
          </p:cNvGraphicFramePr>
          <p:nvPr userDrawn="1">
            <p:custDataLst>
              <p:tags r:id="rId15"/>
            </p:custDataLst>
            <p:extLst>
              <p:ext uri="{D42A27DB-BD31-4B8C-83A1-F6EECF244321}">
                <p14:modId xmlns:p14="http://schemas.microsoft.com/office/powerpoint/2010/main" val="2994220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15" imgH="416" progId="TCLayout.ActiveDocument.1">
                  <p:embed/>
                </p:oleObj>
              </mc:Choice>
              <mc:Fallback>
                <p:oleObj name="think-cell Slide" r:id="rId16" imgW="415" imgH="416" progId="TCLayout.ActiveDocument.1">
                  <p:embed/>
                  <p:pic>
                    <p:nvPicPr>
                      <p:cNvPr id="8" name="Object 7" hidden="1">
                        <a:extLst>
                          <a:ext uri="{FF2B5EF4-FFF2-40B4-BE49-F238E27FC236}">
                            <a16:creationId xmlns:a16="http://schemas.microsoft.com/office/drawing/2014/main" id="{1386A75C-BAEF-418F-AB15-E59A57E1045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BAFAA19-4E32-49EF-87B5-4D992B0BC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77576-CE61-48BF-BD35-45F3B0F85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95C72-D159-4523-BEDA-EC9773C2E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ABA8A-4656-4A9B-9BF5-312C31AD5E57}" type="datetimeFigureOut">
              <a:rPr lang="en-US" smtClean="0"/>
              <a:t>4/17/2024</a:t>
            </a:fld>
            <a:endParaRPr lang="en-US"/>
          </a:p>
        </p:txBody>
      </p:sp>
      <p:sp>
        <p:nvSpPr>
          <p:cNvPr id="5" name="Footer Placeholder 4">
            <a:extLst>
              <a:ext uri="{FF2B5EF4-FFF2-40B4-BE49-F238E27FC236}">
                <a16:creationId xmlns:a16="http://schemas.microsoft.com/office/drawing/2014/main" id="{F39E2C66-6768-4DD3-B1CF-A27283B89E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24E75-2449-410E-8CD1-C3B5F228E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39944-8194-4B82-89FA-9F1ADD1918B3}" type="slidenum">
              <a:rPr lang="en-US" smtClean="0"/>
              <a:t>‹#›</a:t>
            </a:fld>
            <a:endParaRPr lang="en-US"/>
          </a:p>
        </p:txBody>
      </p:sp>
    </p:spTree>
    <p:extLst>
      <p:ext uri="{BB962C8B-B14F-4D97-AF65-F5344CB8AC3E}">
        <p14:creationId xmlns:p14="http://schemas.microsoft.com/office/powerpoint/2010/main" val="421278622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5" r:id="rId12"/>
    <p:sldLayoutId id="21474844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8.e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8.e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8.e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8.e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oleObject" Target="../embeddings/oleObject22.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8.e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7.emf"/><Relationship Id="rId10" Type="http://schemas.openxmlformats.org/officeDocument/2006/relationships/image" Target="../media/image31.png"/><Relationship Id="rId4" Type="http://schemas.openxmlformats.org/officeDocument/2006/relationships/oleObject" Target="../embeddings/oleObject25.bin"/><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33.jpeg"/><Relationship Id="rId5" Type="http://schemas.openxmlformats.org/officeDocument/2006/relationships/image" Target="../media/image8.e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7.xml"/><Relationship Id="rId1" Type="http://schemas.openxmlformats.org/officeDocument/2006/relationships/tags" Target="../tags/tag4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9.xml"/><Relationship Id="rId1" Type="http://schemas.openxmlformats.org/officeDocument/2006/relationships/tags" Target="../tags/tag42.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30.bin"/><Relationship Id="rId7" Type="http://schemas.openxmlformats.org/officeDocument/2006/relationships/diagramQuickStyle" Target="../diagrams/quickStyle1.xml"/><Relationship Id="rId2" Type="http://schemas.openxmlformats.org/officeDocument/2006/relationships/slideLayout" Target="../slideLayouts/slideLayout29.xml"/><Relationship Id="rId1" Type="http://schemas.openxmlformats.org/officeDocument/2006/relationships/tags" Target="../tags/tag4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5.jpeg"/><Relationship Id="rId4" Type="http://schemas.openxmlformats.org/officeDocument/2006/relationships/image" Target="../media/image7.emf"/><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19.xml"/><Relationship Id="rId7" Type="http://schemas.openxmlformats.org/officeDocument/2006/relationships/diagramLayout" Target="../diagrams/layout2.xml"/><Relationship Id="rId2" Type="http://schemas.openxmlformats.org/officeDocument/2006/relationships/slideLayout" Target="../slideLayouts/slideLayout29.xml"/><Relationship Id="rId1" Type="http://schemas.openxmlformats.org/officeDocument/2006/relationships/tags" Target="../tags/tag44.xml"/><Relationship Id="rId6" Type="http://schemas.openxmlformats.org/officeDocument/2006/relationships/diagramData" Target="../diagrams/data2.xml"/><Relationship Id="rId11" Type="http://schemas.openxmlformats.org/officeDocument/2006/relationships/image" Target="../media/image35.jpeg"/><Relationship Id="rId5" Type="http://schemas.openxmlformats.org/officeDocument/2006/relationships/image" Target="../media/image7.emf"/><Relationship Id="rId10" Type="http://schemas.microsoft.com/office/2007/relationships/diagramDrawing" Target="../diagrams/drawing2.xml"/><Relationship Id="rId4" Type="http://schemas.openxmlformats.org/officeDocument/2006/relationships/oleObject" Target="../embeddings/oleObject31.bin"/><Relationship Id="rId9" Type="http://schemas.openxmlformats.org/officeDocument/2006/relationships/diagramColors" Target="../diagrams/colors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20.xml"/><Relationship Id="rId7" Type="http://schemas.openxmlformats.org/officeDocument/2006/relationships/diagramLayout" Target="../diagrams/layout3.xml"/><Relationship Id="rId2" Type="http://schemas.openxmlformats.org/officeDocument/2006/relationships/slideLayout" Target="../slideLayouts/slideLayout29.xml"/><Relationship Id="rId1" Type="http://schemas.openxmlformats.org/officeDocument/2006/relationships/tags" Target="../tags/tag45.xml"/><Relationship Id="rId6" Type="http://schemas.openxmlformats.org/officeDocument/2006/relationships/diagramData" Target="../diagrams/data3.xml"/><Relationship Id="rId5" Type="http://schemas.openxmlformats.org/officeDocument/2006/relationships/image" Target="../media/image7.emf"/><Relationship Id="rId10" Type="http://schemas.microsoft.com/office/2007/relationships/diagramDrawing" Target="../diagrams/drawing3.xml"/><Relationship Id="rId4" Type="http://schemas.openxmlformats.org/officeDocument/2006/relationships/oleObject" Target="../embeddings/oleObject32.bin"/><Relationship Id="rId9"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42.png"/><Relationship Id="rId5" Type="http://schemas.openxmlformats.org/officeDocument/2006/relationships/image" Target="../media/image8.emf"/><Relationship Id="rId4"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2.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43.jpg"/><Relationship Id="rId5" Type="http://schemas.openxmlformats.org/officeDocument/2006/relationships/image" Target="../media/image8.e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6.jpeg"/><Relationship Id="rId2" Type="http://schemas.openxmlformats.org/officeDocument/2006/relationships/video" Target="https://player.vimeo.com/video/233511217?h=5c96051d67&amp;app_id=122963" TargetMode="External"/><Relationship Id="rId1" Type="http://schemas.openxmlformats.org/officeDocument/2006/relationships/tags" Target="../tags/tag49.xml"/><Relationship Id="rId6" Type="http://schemas.openxmlformats.org/officeDocument/2006/relationships/image" Target="../media/image8.emf"/><Relationship Id="rId5" Type="http://schemas.openxmlformats.org/officeDocument/2006/relationships/oleObject" Target="../embeddings/oleObject36.bin"/><Relationship Id="rId4"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7.jpeg"/><Relationship Id="rId2" Type="http://schemas.openxmlformats.org/officeDocument/2006/relationships/video" Target="https://player.vimeo.com/video/237762934?h=b2277e0439&amp;app_id=122963" TargetMode="External"/><Relationship Id="rId1" Type="http://schemas.openxmlformats.org/officeDocument/2006/relationships/tags" Target="../tags/tag50.xml"/><Relationship Id="rId6" Type="http://schemas.openxmlformats.org/officeDocument/2006/relationships/image" Target="../media/image7.emf"/><Relationship Id="rId5" Type="http://schemas.openxmlformats.org/officeDocument/2006/relationships/oleObject" Target="../embeddings/oleObject37.bin"/><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48.jpg"/><Relationship Id="rId5" Type="http://schemas.openxmlformats.org/officeDocument/2006/relationships/image" Target="../media/image8.emf"/><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2.jpg"/><Relationship Id="rId5" Type="http://schemas.openxmlformats.org/officeDocument/2006/relationships/image" Target="../media/image8.emf"/><Relationship Id="rId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8.emf"/><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8.e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6.tmp"/><Relationship Id="rId5" Type="http://schemas.openxmlformats.org/officeDocument/2006/relationships/image" Target="../media/image7.e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FA45C76-5C46-4CCD-B62F-22EF75181A6E}"/>
              </a:ext>
            </a:extLst>
          </p:cNvPr>
          <p:cNvGraphicFramePr>
            <a:graphicFrameLocks noChangeAspect="1"/>
          </p:cNvGraphicFramePr>
          <p:nvPr>
            <p:custDataLst>
              <p:tags r:id="rId1"/>
            </p:custDataLst>
            <p:extLst>
              <p:ext uri="{D42A27DB-BD31-4B8C-83A1-F6EECF244321}">
                <p14:modId xmlns:p14="http://schemas.microsoft.com/office/powerpoint/2010/main" val="3308256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10" name="Object 9" hidden="1">
                        <a:extLst>
                          <a:ext uri="{FF2B5EF4-FFF2-40B4-BE49-F238E27FC236}">
                            <a16:creationId xmlns:a16="http://schemas.microsoft.com/office/drawing/2014/main" id="{9FA45C76-5C46-4CCD-B62F-22EF75181A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2627D2C-0F43-40A0-B8BA-D965655A829E}"/>
              </a:ext>
            </a:extLst>
          </p:cNvPr>
          <p:cNvSpPr>
            <a:spLocks noGrp="1"/>
          </p:cNvSpPr>
          <p:nvPr>
            <p:ph type="ctrTitle"/>
          </p:nvPr>
        </p:nvSpPr>
        <p:spPr>
          <a:xfrm>
            <a:off x="1058038" y="1975229"/>
            <a:ext cx="3792785" cy="868680"/>
          </a:xfrm>
        </p:spPr>
        <p:txBody>
          <a:bodyPr vert="horz">
            <a:normAutofit fontScale="90000"/>
          </a:bodyPr>
          <a:lstStyle/>
          <a:p>
            <a:r>
              <a:rPr lang="en-US" sz="3500" dirty="0"/>
              <a:t>Transforming your budget to deliver outcomes and equity</a:t>
            </a:r>
          </a:p>
        </p:txBody>
      </p:sp>
      <p:grpSp>
        <p:nvGrpSpPr>
          <p:cNvPr id="7" name="Group 6">
            <a:extLst>
              <a:ext uri="{FF2B5EF4-FFF2-40B4-BE49-F238E27FC236}">
                <a16:creationId xmlns:a16="http://schemas.microsoft.com/office/drawing/2014/main" id="{A5598146-6526-4E31-AFF8-24073CEF841B}"/>
              </a:ext>
            </a:extLst>
          </p:cNvPr>
          <p:cNvGrpSpPr/>
          <p:nvPr/>
        </p:nvGrpSpPr>
        <p:grpSpPr>
          <a:xfrm>
            <a:off x="612445" y="1999806"/>
            <a:ext cx="4857462" cy="1246316"/>
            <a:chOff x="612445" y="460564"/>
            <a:chExt cx="4857462" cy="3429000"/>
          </a:xfrm>
        </p:grpSpPr>
        <p:sp>
          <p:nvSpPr>
            <p:cNvPr id="8" name="Rectangle 7">
              <a:extLst>
                <a:ext uri="{FF2B5EF4-FFF2-40B4-BE49-F238E27FC236}">
                  <a16:creationId xmlns:a16="http://schemas.microsoft.com/office/drawing/2014/main" id="{36F4408B-9101-4654-BA1E-C8B3A3AFA16B}"/>
                </a:ext>
              </a:extLst>
            </p:cNvPr>
            <p:cNvSpPr/>
            <p:nvPr userDrawn="1"/>
          </p:nvSpPr>
          <p:spPr>
            <a:xfrm>
              <a:off x="5314540" y="460564"/>
              <a:ext cx="155367"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9" name="Rectangle 8">
              <a:extLst>
                <a:ext uri="{FF2B5EF4-FFF2-40B4-BE49-F238E27FC236}">
                  <a16:creationId xmlns:a16="http://schemas.microsoft.com/office/drawing/2014/main" id="{6CE482CE-681C-4551-A383-FD11422CB53E}"/>
                </a:ext>
              </a:extLst>
            </p:cNvPr>
            <p:cNvSpPr/>
            <p:nvPr userDrawn="1">
              <p:custDataLst>
                <p:tags r:id="rId2"/>
              </p:custDataLst>
            </p:nvPr>
          </p:nvSpPr>
          <p:spPr>
            <a:xfrm>
              <a:off x="612445" y="460564"/>
              <a:ext cx="155367"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115623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B20F8AF-CA40-58B2-E2F8-8A47FDA8CF8C}"/>
              </a:ext>
            </a:extLst>
          </p:cNvPr>
          <p:cNvGraphicFramePr>
            <a:graphicFrameLocks noChangeAspect="1"/>
          </p:cNvGraphicFramePr>
          <p:nvPr>
            <p:custDataLst>
              <p:tags r:id="rId1"/>
            </p:custDataLst>
            <p:extLst>
              <p:ext uri="{D42A27DB-BD31-4B8C-83A1-F6EECF244321}">
                <p14:modId xmlns:p14="http://schemas.microsoft.com/office/powerpoint/2010/main" val="2683313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think-cell data - do not delete" hidden="1">
                        <a:extLst>
                          <a:ext uri="{FF2B5EF4-FFF2-40B4-BE49-F238E27FC236}">
                            <a16:creationId xmlns:a16="http://schemas.microsoft.com/office/drawing/2014/main" id="{EB20F8AF-CA40-58B2-E2F8-8A47FDA8CF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226E59-1EF5-E876-892C-ADBDA9D3EC43}"/>
              </a:ext>
            </a:extLst>
          </p:cNvPr>
          <p:cNvSpPr>
            <a:spLocks noGrp="1"/>
          </p:cNvSpPr>
          <p:nvPr>
            <p:ph type="title"/>
          </p:nvPr>
        </p:nvSpPr>
        <p:spPr/>
        <p:txBody>
          <a:bodyPr vert="horz"/>
          <a:lstStyle/>
          <a:p>
            <a:r>
              <a:rPr lang="en-US" dirty="0"/>
              <a:t>Put outcomes ahead of the org chart</a:t>
            </a:r>
          </a:p>
        </p:txBody>
      </p:sp>
      <p:pic>
        <p:nvPicPr>
          <p:cNvPr id="3" name="Picture 2">
            <a:extLst>
              <a:ext uri="{FF2B5EF4-FFF2-40B4-BE49-F238E27FC236}">
                <a16:creationId xmlns:a16="http://schemas.microsoft.com/office/drawing/2014/main" id="{5D16A0D8-7F63-5EDD-038D-214F2495B309}"/>
              </a:ext>
            </a:extLst>
          </p:cNvPr>
          <p:cNvPicPr>
            <a:picLocks noChangeAspect="1"/>
          </p:cNvPicPr>
          <p:nvPr/>
        </p:nvPicPr>
        <p:blipFill>
          <a:blip r:embed="rId5"/>
          <a:stretch>
            <a:fillRect/>
          </a:stretch>
        </p:blipFill>
        <p:spPr>
          <a:xfrm>
            <a:off x="609600" y="1234464"/>
            <a:ext cx="6584251" cy="3700593"/>
          </a:xfrm>
          <a:prstGeom prst="rect">
            <a:avLst/>
          </a:prstGeom>
        </p:spPr>
      </p:pic>
      <p:pic>
        <p:nvPicPr>
          <p:cNvPr id="4" name="Picture 3">
            <a:extLst>
              <a:ext uri="{FF2B5EF4-FFF2-40B4-BE49-F238E27FC236}">
                <a16:creationId xmlns:a16="http://schemas.microsoft.com/office/drawing/2014/main" id="{D581C133-C4AE-378A-BEDF-BCC3342B5594}"/>
              </a:ext>
            </a:extLst>
          </p:cNvPr>
          <p:cNvPicPr>
            <a:picLocks noChangeAspect="1"/>
          </p:cNvPicPr>
          <p:nvPr/>
        </p:nvPicPr>
        <p:blipFill>
          <a:blip r:embed="rId6"/>
          <a:stretch>
            <a:fillRect/>
          </a:stretch>
        </p:blipFill>
        <p:spPr>
          <a:xfrm>
            <a:off x="5730244" y="2880366"/>
            <a:ext cx="6017274" cy="3377477"/>
          </a:xfrm>
          <a:prstGeom prst="rect">
            <a:avLst/>
          </a:prstGeom>
        </p:spPr>
      </p:pic>
    </p:spTree>
    <p:extLst>
      <p:ext uri="{BB962C8B-B14F-4D97-AF65-F5344CB8AC3E}">
        <p14:creationId xmlns:p14="http://schemas.microsoft.com/office/powerpoint/2010/main" val="31687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CD217F-B30F-4540-854B-A722ACF5588E}"/>
              </a:ext>
            </a:extLst>
          </p:cNvPr>
          <p:cNvPicPr>
            <a:picLocks noChangeAspect="1"/>
          </p:cNvPicPr>
          <p:nvPr/>
        </p:nvPicPr>
        <p:blipFill>
          <a:blip r:embed="rId3"/>
          <a:stretch>
            <a:fillRect/>
          </a:stretch>
        </p:blipFill>
        <p:spPr>
          <a:xfrm>
            <a:off x="3548397" y="556420"/>
            <a:ext cx="4819650" cy="942975"/>
          </a:xfrm>
          <a:prstGeom prst="rect">
            <a:avLst/>
          </a:prstGeom>
        </p:spPr>
      </p:pic>
      <p:pic>
        <p:nvPicPr>
          <p:cNvPr id="7" name="Content Placeholder 6">
            <a:extLst>
              <a:ext uri="{FF2B5EF4-FFF2-40B4-BE49-F238E27FC236}">
                <a16:creationId xmlns:a16="http://schemas.microsoft.com/office/drawing/2014/main" id="{1D8759A2-39CE-485C-9CB8-ADF7F9379567}"/>
              </a:ext>
            </a:extLst>
          </p:cNvPr>
          <p:cNvPicPr>
            <a:picLocks noGrp="1" noChangeAspect="1"/>
          </p:cNvPicPr>
          <p:nvPr>
            <p:ph sz="half" idx="1"/>
          </p:nvPr>
        </p:nvPicPr>
        <p:blipFill>
          <a:blip r:embed="rId4"/>
          <a:stretch>
            <a:fillRect/>
          </a:stretch>
        </p:blipFill>
        <p:spPr>
          <a:xfrm>
            <a:off x="1897468" y="2514062"/>
            <a:ext cx="3886200" cy="3835362"/>
          </a:xfrm>
          <a:prstGeom prst="rect">
            <a:avLst/>
          </a:prstGeom>
        </p:spPr>
      </p:pic>
      <p:pic>
        <p:nvPicPr>
          <p:cNvPr id="8" name="Content Placeholder 7">
            <a:extLst>
              <a:ext uri="{FF2B5EF4-FFF2-40B4-BE49-F238E27FC236}">
                <a16:creationId xmlns:a16="http://schemas.microsoft.com/office/drawing/2014/main" id="{F68E4328-1F84-4938-AA18-6256E4776633}"/>
              </a:ext>
            </a:extLst>
          </p:cNvPr>
          <p:cNvPicPr>
            <a:picLocks noGrp="1" noChangeAspect="1"/>
          </p:cNvPicPr>
          <p:nvPr>
            <p:ph sz="half" idx="2"/>
          </p:nvPr>
        </p:nvPicPr>
        <p:blipFill>
          <a:blip r:embed="rId5"/>
          <a:stretch>
            <a:fillRect/>
          </a:stretch>
        </p:blipFill>
        <p:spPr>
          <a:xfrm>
            <a:off x="6312640" y="2519548"/>
            <a:ext cx="3886200" cy="3829877"/>
          </a:xfrm>
          <a:prstGeom prst="rect">
            <a:avLst/>
          </a:prstGeom>
        </p:spPr>
      </p:pic>
      <p:sp>
        <p:nvSpPr>
          <p:cNvPr id="9" name="TextBox 8">
            <a:extLst>
              <a:ext uri="{FF2B5EF4-FFF2-40B4-BE49-F238E27FC236}">
                <a16:creationId xmlns:a16="http://schemas.microsoft.com/office/drawing/2014/main" id="{E31AD90A-9D30-4EE8-A335-A55AB8AAC3C4}"/>
              </a:ext>
            </a:extLst>
          </p:cNvPr>
          <p:cNvSpPr txBox="1"/>
          <p:nvPr/>
        </p:nvSpPr>
        <p:spPr>
          <a:xfrm>
            <a:off x="1524000" y="1831567"/>
            <a:ext cx="5181600" cy="707886"/>
          </a:xfrm>
          <a:prstGeom prst="rect">
            <a:avLst/>
          </a:prstGeom>
          <a:noFill/>
        </p:spPr>
        <p:txBody>
          <a:bodyPr wrap="square" rtlCol="0">
            <a:spAutoFit/>
          </a:bodyPr>
          <a:lstStyle/>
          <a:p>
            <a:pPr algn="ctr" defTabSz="457200"/>
            <a:r>
              <a:rPr lang="en-US" sz="4000" dirty="0">
                <a:solidFill>
                  <a:srgbClr val="0070C0"/>
                </a:solidFill>
                <a:latin typeface="Calibri" panose="020F0502020204030204"/>
              </a:rPr>
              <a:t>Senior Staff Preference</a:t>
            </a:r>
          </a:p>
        </p:txBody>
      </p:sp>
      <p:sp>
        <p:nvSpPr>
          <p:cNvPr id="10" name="TextBox 9">
            <a:extLst>
              <a:ext uri="{FF2B5EF4-FFF2-40B4-BE49-F238E27FC236}">
                <a16:creationId xmlns:a16="http://schemas.microsoft.com/office/drawing/2014/main" id="{7725A99E-2388-46CE-B7E2-227A6FFDFE25}"/>
              </a:ext>
            </a:extLst>
          </p:cNvPr>
          <p:cNvSpPr txBox="1"/>
          <p:nvPr/>
        </p:nvSpPr>
        <p:spPr>
          <a:xfrm>
            <a:off x="6918951" y="1835014"/>
            <a:ext cx="3108925" cy="707886"/>
          </a:xfrm>
          <a:prstGeom prst="rect">
            <a:avLst/>
          </a:prstGeom>
          <a:noFill/>
        </p:spPr>
        <p:txBody>
          <a:bodyPr wrap="square" rtlCol="0">
            <a:spAutoFit/>
          </a:bodyPr>
          <a:lstStyle/>
          <a:p>
            <a:pPr algn="ctr" defTabSz="457200"/>
            <a:r>
              <a:rPr lang="en-US" sz="4000" dirty="0">
                <a:solidFill>
                  <a:srgbClr val="0070C0"/>
                </a:solidFill>
                <a:latin typeface="Calibri" panose="020F0502020204030204"/>
              </a:rPr>
              <a:t>Actual Budget</a:t>
            </a:r>
          </a:p>
        </p:txBody>
      </p:sp>
    </p:spTree>
    <p:extLst>
      <p:ext uri="{BB962C8B-B14F-4D97-AF65-F5344CB8AC3E}">
        <p14:creationId xmlns:p14="http://schemas.microsoft.com/office/powerpoint/2010/main" val="9645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CAC02A7-DC6E-43DF-A699-7F667089CB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CAC02A7-DC6E-43DF-A699-7F667089CB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AE7E3E8-55EA-4C23-9E7D-E7BFF441B958}"/>
              </a:ext>
            </a:extLst>
          </p:cNvPr>
          <p:cNvSpPr>
            <a:spLocks noGrp="1"/>
          </p:cNvSpPr>
          <p:nvPr>
            <p:ph type="title"/>
          </p:nvPr>
        </p:nvSpPr>
        <p:spPr/>
        <p:txBody>
          <a:bodyPr vert="horz"/>
          <a:lstStyle/>
          <a:p>
            <a:r>
              <a:rPr lang="en-GB" dirty="0"/>
              <a:t>Services</a:t>
            </a:r>
          </a:p>
        </p:txBody>
      </p:sp>
      <p:sp>
        <p:nvSpPr>
          <p:cNvPr id="3" name="Arrow: Left-Right 2">
            <a:extLst>
              <a:ext uri="{FF2B5EF4-FFF2-40B4-BE49-F238E27FC236}">
                <a16:creationId xmlns:a16="http://schemas.microsoft.com/office/drawing/2014/main" id="{24C6596D-E510-459E-89A2-E039AB423C73}"/>
              </a:ext>
            </a:extLst>
          </p:cNvPr>
          <p:cNvSpPr/>
          <p:nvPr/>
        </p:nvSpPr>
        <p:spPr>
          <a:xfrm>
            <a:off x="603069" y="1251540"/>
            <a:ext cx="5212822" cy="257241"/>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A9AFA"/>
                </a:solidFill>
                <a:effectLst/>
                <a:uLnTx/>
                <a:uFillTx/>
                <a:latin typeface="Arial" panose="020B0604020202020204"/>
                <a:ea typeface="+mn-ea"/>
                <a:cs typeface="+mn-cs"/>
              </a:rPr>
              <a:t>Old programs</a:t>
            </a:r>
          </a:p>
        </p:txBody>
      </p:sp>
      <p:cxnSp>
        <p:nvCxnSpPr>
          <p:cNvPr id="4" name="Straight Connector 3">
            <a:extLst>
              <a:ext uri="{FF2B5EF4-FFF2-40B4-BE49-F238E27FC236}">
                <a16:creationId xmlns:a16="http://schemas.microsoft.com/office/drawing/2014/main" id="{31B58135-DD8C-435C-8180-CD1E756826F2}"/>
              </a:ext>
            </a:extLst>
          </p:cNvPr>
          <p:cNvCxnSpPr/>
          <p:nvPr/>
        </p:nvCxnSpPr>
        <p:spPr>
          <a:xfrm>
            <a:off x="603069" y="1600220"/>
            <a:ext cx="521282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Arrow: Left-Right 5">
            <a:extLst>
              <a:ext uri="{FF2B5EF4-FFF2-40B4-BE49-F238E27FC236}">
                <a16:creationId xmlns:a16="http://schemas.microsoft.com/office/drawing/2014/main" id="{7B89D2D7-D1CE-4CA6-A463-5EF9464CE9B9}"/>
              </a:ext>
            </a:extLst>
          </p:cNvPr>
          <p:cNvSpPr/>
          <p:nvPr/>
        </p:nvSpPr>
        <p:spPr>
          <a:xfrm>
            <a:off x="6364530" y="1265596"/>
            <a:ext cx="5212822" cy="349702"/>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A9AFA"/>
                </a:solidFill>
                <a:effectLst/>
                <a:uLnTx/>
                <a:uFillTx/>
                <a:latin typeface="Arial" panose="020B0604020202020204"/>
                <a:ea typeface="+mn-ea"/>
                <a:cs typeface="+mn-cs"/>
              </a:rPr>
              <a:t>New services</a:t>
            </a:r>
          </a:p>
        </p:txBody>
      </p:sp>
      <p:cxnSp>
        <p:nvCxnSpPr>
          <p:cNvPr id="7" name="Straight Connector 6">
            <a:extLst>
              <a:ext uri="{FF2B5EF4-FFF2-40B4-BE49-F238E27FC236}">
                <a16:creationId xmlns:a16="http://schemas.microsoft.com/office/drawing/2014/main" id="{F50D45F6-14FA-4D34-918B-B338151902D5}"/>
              </a:ext>
            </a:extLst>
          </p:cNvPr>
          <p:cNvCxnSpPr/>
          <p:nvPr/>
        </p:nvCxnSpPr>
        <p:spPr>
          <a:xfrm>
            <a:off x="6364530" y="1600220"/>
            <a:ext cx="521282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92176F-06A8-4523-910D-EEFA615955E0}"/>
              </a:ext>
            </a:extLst>
          </p:cNvPr>
          <p:cNvSpPr txBox="1"/>
          <p:nvPr/>
        </p:nvSpPr>
        <p:spPr>
          <a:xfrm>
            <a:off x="603069" y="1630674"/>
            <a:ext cx="5212822" cy="1223412"/>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Regular recreation services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Special recreation services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General park services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Administration</a:t>
            </a:r>
          </a:p>
        </p:txBody>
      </p:sp>
      <p:sp>
        <p:nvSpPr>
          <p:cNvPr id="10" name="TextBox 9">
            <a:extLst>
              <a:ext uri="{FF2B5EF4-FFF2-40B4-BE49-F238E27FC236}">
                <a16:creationId xmlns:a16="http://schemas.microsoft.com/office/drawing/2014/main" id="{5251B905-1F43-4A00-B9DF-23404FCE8B25}"/>
              </a:ext>
            </a:extLst>
          </p:cNvPr>
          <p:cNvSpPr txBox="1"/>
          <p:nvPr/>
        </p:nvSpPr>
        <p:spPr>
          <a:xfrm>
            <a:off x="6364530" y="1630674"/>
            <a:ext cx="5212822" cy="2416046"/>
          </a:xfrm>
          <a:prstGeom prst="rect">
            <a:avLst/>
          </a:prstGeom>
          <a:noFill/>
        </p:spPr>
        <p:txBody>
          <a:bodyPr wrap="square" lIns="0" tIns="0" rIns="0" bIns="0" rtlCol="0">
            <a:noAutofit/>
          </a:bodyPr>
          <a:lstStyle/>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Community recreation centers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Aquatics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Therapeutic recreation</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Senior recreation</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Youth and adult sports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Special recreation facilities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Urban forestry</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Park maintenance</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Horticulture</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Park programs and events</a:t>
            </a:r>
          </a:p>
          <a:p>
            <a:pPr marL="228600" marR="0" lvl="0" indent="-228600" algn="l" defTabSz="914400" rtl="0" eaLnBrk="1" fontAlgn="auto" latinLnBrk="0" hangingPunct="1">
              <a:lnSpc>
                <a:spcPct val="100000"/>
              </a:lnSpc>
              <a:spcBef>
                <a:spcPts val="300"/>
              </a:spcBef>
              <a:spcAft>
                <a:spcPts val="0"/>
              </a:spcAft>
              <a:buClr>
                <a:srgbClr val="1A9AFA"/>
              </a:buClr>
              <a:buSzPct val="75000"/>
              <a:buFont typeface="Wingdings 3" panose="05040102010807070707" pitchFamily="18" charset="2"/>
              <a:buChar char=""/>
              <a:tabLst/>
              <a:defRPr/>
            </a:pPr>
            <a:r>
              <a:rPr kumimoji="0" lang="en-US" sz="1800" b="0" i="0" u="none" strike="noStrike" kern="1200" cap="none" spc="0" normalizeH="0" baseline="0" noProof="0" dirty="0">
                <a:ln>
                  <a:noFill/>
                </a:ln>
                <a:solidFill>
                  <a:srgbClr val="2E2E38"/>
                </a:solidFill>
                <a:effectLst/>
                <a:uLnTx/>
                <a:uFillTx/>
                <a:latin typeface="Arial" panose="020B0604020202020204"/>
                <a:ea typeface="+mn-ea"/>
                <a:cs typeface="+mn-cs"/>
              </a:rPr>
              <a:t>Administration</a:t>
            </a:r>
          </a:p>
        </p:txBody>
      </p:sp>
      <p:cxnSp>
        <p:nvCxnSpPr>
          <p:cNvPr id="12" name="Straight Connector 11">
            <a:extLst>
              <a:ext uri="{FF2B5EF4-FFF2-40B4-BE49-F238E27FC236}">
                <a16:creationId xmlns:a16="http://schemas.microsoft.com/office/drawing/2014/main" id="{E4F9C397-76ED-4A80-8171-68AD742D3E29}"/>
              </a:ext>
            </a:extLst>
          </p:cNvPr>
          <p:cNvCxnSpPr>
            <a:cxnSpLocks/>
          </p:cNvCxnSpPr>
          <p:nvPr/>
        </p:nvCxnSpPr>
        <p:spPr>
          <a:xfrm>
            <a:off x="6090211" y="1630674"/>
            <a:ext cx="0" cy="2416046"/>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F8B6DC0-9C76-45AE-8446-B27530073072}"/>
              </a:ext>
            </a:extLst>
          </p:cNvPr>
          <p:cNvGrpSpPr/>
          <p:nvPr/>
        </p:nvGrpSpPr>
        <p:grpSpPr>
          <a:xfrm>
            <a:off x="5944498" y="2692984"/>
            <a:ext cx="291426" cy="291426"/>
            <a:chOff x="3744687" y="2420095"/>
            <a:chExt cx="291578" cy="291578"/>
          </a:xfrm>
        </p:grpSpPr>
        <p:sp>
          <p:nvSpPr>
            <p:cNvPr id="14" name="Oval 13">
              <a:extLst>
                <a:ext uri="{FF2B5EF4-FFF2-40B4-BE49-F238E27FC236}">
                  <a16:creationId xmlns:a16="http://schemas.microsoft.com/office/drawing/2014/main" id="{7DF704ED-2067-4B74-95E1-F5C34351345E}"/>
                </a:ext>
              </a:extLst>
            </p:cNvPr>
            <p:cNvSpPr/>
            <p:nvPr/>
          </p:nvSpPr>
          <p:spPr>
            <a:xfrm>
              <a:off x="3744687" y="2420095"/>
              <a:ext cx="291578" cy="291578"/>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81" tIns="35981" rIns="35981" bIns="35981"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99" b="0" i="0" u="none" strike="noStrike" kern="1200" cap="none" spc="0" normalizeH="0" baseline="0" noProof="0" dirty="0">
                <a:ln>
                  <a:noFill/>
                </a:ln>
                <a:solidFill>
                  <a:srgbClr val="2E2E38"/>
                </a:solidFill>
                <a:effectLst/>
                <a:uLnTx/>
                <a:uFillTx/>
                <a:latin typeface="Arial" panose="020B0604020202020204"/>
                <a:ea typeface="+mn-ea"/>
                <a:cs typeface="+mn-cs"/>
              </a:endParaRPr>
            </a:p>
          </p:txBody>
        </p:sp>
        <p:sp>
          <p:nvSpPr>
            <p:cNvPr id="15" name="Graphic 16">
              <a:extLst>
                <a:ext uri="{FF2B5EF4-FFF2-40B4-BE49-F238E27FC236}">
                  <a16:creationId xmlns:a16="http://schemas.microsoft.com/office/drawing/2014/main" id="{72C82CA8-6376-4816-BCAE-61E8D0D8E33A}"/>
                </a:ext>
              </a:extLst>
            </p:cNvPr>
            <p:cNvSpPr/>
            <p:nvPr/>
          </p:nvSpPr>
          <p:spPr>
            <a:xfrm rot="5400000" flipV="1">
              <a:off x="3807346" y="2510628"/>
              <a:ext cx="209122" cy="110512"/>
            </a:xfrm>
            <a:custGeom>
              <a:avLst/>
              <a:gdLst>
                <a:gd name="connsiteX0" fmla="*/ 1158798 w 1171575"/>
                <a:gd name="connsiteY0" fmla="*/ 26903 h 619125"/>
                <a:gd name="connsiteX1" fmla="*/ 1158798 w 1171575"/>
                <a:gd name="connsiteY1" fmla="*/ 26903 h 619125"/>
                <a:gd name="connsiteX2" fmla="*/ 1049356 w 1171575"/>
                <a:gd name="connsiteY2" fmla="*/ 18807 h 619125"/>
                <a:gd name="connsiteX3" fmla="*/ 588822 w 1171575"/>
                <a:gd name="connsiteY3" fmla="*/ 416285 h 619125"/>
                <a:gd name="connsiteX4" fmla="*/ 128193 w 1171575"/>
                <a:gd name="connsiteY4" fmla="*/ 18902 h 619125"/>
                <a:gd name="connsiteX5" fmla="*/ 18846 w 1171575"/>
                <a:gd name="connsiteY5" fmla="*/ 26903 h 619125"/>
                <a:gd name="connsiteX6" fmla="*/ 26942 w 1171575"/>
                <a:gd name="connsiteY6" fmla="*/ 136345 h 619125"/>
                <a:gd name="connsiteX7" fmla="*/ 588917 w 1171575"/>
                <a:gd name="connsiteY7" fmla="*/ 621168 h 619125"/>
                <a:gd name="connsiteX8" fmla="*/ 1150892 w 1171575"/>
                <a:gd name="connsiteY8" fmla="*/ 136345 h 619125"/>
                <a:gd name="connsiteX9" fmla="*/ 1158798 w 1171575"/>
                <a:gd name="connsiteY9" fmla="*/ 2690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619125">
                  <a:moveTo>
                    <a:pt x="1158798" y="26903"/>
                  </a:moveTo>
                  <a:lnTo>
                    <a:pt x="1158798" y="26903"/>
                  </a:lnTo>
                  <a:cubicBezTo>
                    <a:pt x="1130794" y="-5577"/>
                    <a:pt x="1081836" y="-9101"/>
                    <a:pt x="1049356" y="18807"/>
                  </a:cubicBezTo>
                  <a:lnTo>
                    <a:pt x="588822" y="416285"/>
                  </a:lnTo>
                  <a:lnTo>
                    <a:pt x="128193" y="18902"/>
                  </a:lnTo>
                  <a:cubicBezTo>
                    <a:pt x="95808" y="-9101"/>
                    <a:pt x="46849" y="-5482"/>
                    <a:pt x="18846" y="26903"/>
                  </a:cubicBezTo>
                  <a:cubicBezTo>
                    <a:pt x="-9158" y="59383"/>
                    <a:pt x="-5538" y="108342"/>
                    <a:pt x="26942" y="136345"/>
                  </a:cubicBezTo>
                  <a:lnTo>
                    <a:pt x="588917" y="621168"/>
                  </a:lnTo>
                  <a:lnTo>
                    <a:pt x="1150892" y="136345"/>
                  </a:lnTo>
                  <a:cubicBezTo>
                    <a:pt x="1183182" y="108342"/>
                    <a:pt x="1186801" y="59383"/>
                    <a:pt x="1158798" y="26903"/>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52007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17CC034-442E-45AD-A99F-39906EDCEA75}"/>
              </a:ext>
            </a:extLst>
          </p:cNvPr>
          <p:cNvGraphicFramePr>
            <a:graphicFrameLocks noChangeAspect="1"/>
          </p:cNvGraphicFramePr>
          <p:nvPr>
            <p:custDataLst>
              <p:tags r:id="rId1"/>
            </p:custDataLst>
            <p:extLst>
              <p:ext uri="{D42A27DB-BD31-4B8C-83A1-F6EECF244321}">
                <p14:modId xmlns:p14="http://schemas.microsoft.com/office/powerpoint/2010/main" val="3587570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417CC034-442E-45AD-A99F-39906EDCEA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1" name="Group 30">
            <a:extLst>
              <a:ext uri="{FF2B5EF4-FFF2-40B4-BE49-F238E27FC236}">
                <a16:creationId xmlns:a16="http://schemas.microsoft.com/office/drawing/2014/main" id="{3B7E21DF-2567-4797-A8B8-E0970D081F3A}"/>
              </a:ext>
            </a:extLst>
          </p:cNvPr>
          <p:cNvGrpSpPr>
            <a:grpSpLocks/>
          </p:cNvGrpSpPr>
          <p:nvPr/>
        </p:nvGrpSpPr>
        <p:grpSpPr>
          <a:xfrm>
            <a:off x="3270535" y="1975756"/>
            <a:ext cx="6440123" cy="4005944"/>
            <a:chOff x="10820431" y="1959686"/>
            <a:chExt cx="5638800" cy="3810000"/>
          </a:xfrm>
        </p:grpSpPr>
        <p:sp>
          <p:nvSpPr>
            <p:cNvPr id="2" name="Rectangle 1"/>
            <p:cNvSpPr/>
            <p:nvPr/>
          </p:nvSpPr>
          <p:spPr>
            <a:xfrm>
              <a:off x="10820431" y="1959686"/>
              <a:ext cx="2819400" cy="1905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solidFill>
                  <a:schemeClr val="bg1"/>
                </a:solidFill>
              </a:endParaRPr>
            </a:p>
          </p:txBody>
        </p:sp>
        <p:sp>
          <p:nvSpPr>
            <p:cNvPr id="9" name="Rectangle 8"/>
            <p:cNvSpPr/>
            <p:nvPr/>
          </p:nvSpPr>
          <p:spPr>
            <a:xfrm>
              <a:off x="13639831" y="1959686"/>
              <a:ext cx="2819400" cy="1905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8" name="Rectangle 7"/>
            <p:cNvSpPr/>
            <p:nvPr/>
          </p:nvSpPr>
          <p:spPr>
            <a:xfrm>
              <a:off x="10820431" y="3864686"/>
              <a:ext cx="2819400" cy="1905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1" name="Rectangle 10"/>
            <p:cNvSpPr/>
            <p:nvPr/>
          </p:nvSpPr>
          <p:spPr>
            <a:xfrm>
              <a:off x="13639831" y="3864686"/>
              <a:ext cx="2819400" cy="1905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solidFill>
                  <a:schemeClr val="bg1"/>
                </a:solidFill>
              </a:endParaRPr>
            </a:p>
          </p:txBody>
        </p:sp>
        <p:sp>
          <p:nvSpPr>
            <p:cNvPr id="15" name="TextBox 14"/>
            <p:cNvSpPr txBox="1"/>
            <p:nvPr/>
          </p:nvSpPr>
          <p:spPr>
            <a:xfrm>
              <a:off x="10820431" y="2432568"/>
              <a:ext cx="2819400" cy="1146495"/>
            </a:xfrm>
            <a:prstGeom prst="rect">
              <a:avLst/>
            </a:prstGeom>
            <a:noFill/>
          </p:spPr>
          <p:txBody>
            <a:bodyPr wrap="square" rtlCol="0">
              <a:spAutoFit/>
            </a:bodyPr>
            <a:lstStyle/>
            <a:p>
              <a:pPr marL="228600" indent="-228600">
                <a:spcBef>
                  <a:spcPts val="300"/>
                </a:spcBef>
                <a:spcAft>
                  <a:spcPts val="200"/>
                </a:spcAft>
                <a:buClr>
                  <a:srgbClr val="1A9AFA"/>
                </a:buClr>
                <a:buSzPct val="100000"/>
                <a:buFont typeface="Wingdings 2" panose="05020102010507070707" pitchFamily="18" charset="2"/>
                <a:buChar char="P"/>
              </a:pPr>
              <a:r>
                <a:rPr lang="en-US" sz="1600" dirty="0">
                  <a:solidFill>
                    <a:schemeClr val="bg1"/>
                  </a:solidFill>
                </a:rPr>
                <a:t>High performance ranking</a:t>
              </a:r>
            </a:p>
            <a:p>
              <a:pPr marL="228600" indent="-228600">
                <a:spcBef>
                  <a:spcPts val="300"/>
                </a:spcBef>
                <a:spcAft>
                  <a:spcPts val="200"/>
                </a:spcAft>
                <a:buClr>
                  <a:srgbClr val="1A9AFA"/>
                </a:buClr>
                <a:buSzPct val="75000"/>
                <a:buFont typeface="Wingdings 3" panose="05040102010807070707" pitchFamily="18" charset="2"/>
                <a:buChar char=""/>
              </a:pPr>
              <a:r>
                <a:rPr lang="en-US" sz="1600" dirty="0">
                  <a:solidFill>
                    <a:schemeClr val="bg1"/>
                  </a:solidFill>
                </a:rPr>
                <a:t>Low alignment with Priority Outcomes</a:t>
              </a:r>
            </a:p>
            <a:p>
              <a:pPr marL="228600" indent="-228600">
                <a:spcBef>
                  <a:spcPts val="300"/>
                </a:spcBef>
                <a:spcAft>
                  <a:spcPts val="200"/>
                </a:spcAft>
                <a:buClr>
                  <a:srgbClr val="1A9AFA"/>
                </a:buClr>
                <a:buSzPct val="75000"/>
                <a:buFont typeface="Wingdings 3" panose="05040102010807070707" pitchFamily="18" charset="2"/>
                <a:buChar char=""/>
              </a:pPr>
              <a:r>
                <a:rPr lang="en-US" sz="1600" dirty="0">
                  <a:solidFill>
                    <a:schemeClr val="bg1"/>
                  </a:solidFill>
                </a:rPr>
                <a:t>Low on Resident Ranking</a:t>
              </a:r>
            </a:p>
          </p:txBody>
        </p:sp>
        <p:sp>
          <p:nvSpPr>
            <p:cNvPr id="16" name="TextBox 15"/>
            <p:cNvSpPr txBox="1"/>
            <p:nvPr/>
          </p:nvSpPr>
          <p:spPr>
            <a:xfrm>
              <a:off x="13639831" y="2432568"/>
              <a:ext cx="2819400" cy="1146495"/>
            </a:xfrm>
            <a:prstGeom prst="rect">
              <a:avLst/>
            </a:prstGeom>
            <a:noFill/>
          </p:spPr>
          <p:txBody>
            <a:bodyPr wrap="square" rtlCol="0">
              <a:spAutoFit/>
            </a:bodyPr>
            <a:lstStyle/>
            <a:p>
              <a:pPr marL="228600" indent="-228600">
                <a:spcBef>
                  <a:spcPts val="300"/>
                </a:spcBef>
                <a:spcAft>
                  <a:spcPts val="200"/>
                </a:spcAft>
                <a:buClr>
                  <a:srgbClr val="1A9AFA"/>
                </a:buClr>
                <a:buSzPct val="100000"/>
                <a:buFont typeface="Wingdings 2" panose="05020102010507070707" pitchFamily="18" charset="2"/>
                <a:buChar char="P"/>
              </a:pPr>
              <a:r>
                <a:rPr lang="en-US" sz="1600" dirty="0">
                  <a:solidFill>
                    <a:schemeClr val="bg1"/>
                  </a:solidFill>
                </a:rPr>
                <a:t>High performance ranking</a:t>
              </a:r>
            </a:p>
            <a:p>
              <a:pPr marL="228600" indent="-228600">
                <a:spcBef>
                  <a:spcPts val="300"/>
                </a:spcBef>
                <a:spcAft>
                  <a:spcPts val="200"/>
                </a:spcAft>
                <a:buClr>
                  <a:srgbClr val="1A9AFA"/>
                </a:buClr>
                <a:buSzPct val="100000"/>
                <a:buFont typeface="Wingdings 2" panose="05020102010507070707" pitchFamily="18" charset="2"/>
                <a:buChar char="P"/>
              </a:pPr>
              <a:r>
                <a:rPr lang="en-US" sz="1600" dirty="0">
                  <a:solidFill>
                    <a:schemeClr val="bg1"/>
                  </a:solidFill>
                </a:rPr>
                <a:t>High alignment with Priority Outcomes</a:t>
              </a:r>
            </a:p>
            <a:p>
              <a:pPr marL="228600" indent="-228600">
                <a:spcBef>
                  <a:spcPts val="300"/>
                </a:spcBef>
                <a:spcAft>
                  <a:spcPts val="200"/>
                </a:spcAft>
                <a:buClr>
                  <a:srgbClr val="1A9AFA"/>
                </a:buClr>
                <a:buSzPct val="100000"/>
                <a:buFont typeface="Wingdings 2" panose="05020102010507070707" pitchFamily="18" charset="2"/>
                <a:buChar char="P"/>
              </a:pPr>
              <a:r>
                <a:rPr lang="en-US" sz="1600" dirty="0">
                  <a:solidFill>
                    <a:schemeClr val="bg1"/>
                  </a:solidFill>
                </a:rPr>
                <a:t>High on Resident Ranking</a:t>
              </a:r>
            </a:p>
          </p:txBody>
        </p:sp>
        <p:sp>
          <p:nvSpPr>
            <p:cNvPr id="17" name="TextBox 16"/>
            <p:cNvSpPr txBox="1"/>
            <p:nvPr/>
          </p:nvSpPr>
          <p:spPr>
            <a:xfrm>
              <a:off x="13639831" y="4337568"/>
              <a:ext cx="2819400" cy="1146495"/>
            </a:xfrm>
            <a:prstGeom prst="rect">
              <a:avLst/>
            </a:prstGeom>
            <a:noFill/>
          </p:spPr>
          <p:txBody>
            <a:bodyPr wrap="square" rtlCol="0">
              <a:spAutoFit/>
            </a:bodyPr>
            <a:lstStyle/>
            <a:p>
              <a:pPr marL="228600" indent="-228600">
                <a:spcBef>
                  <a:spcPts val="300"/>
                </a:spcBef>
                <a:spcAft>
                  <a:spcPts val="200"/>
                </a:spcAft>
                <a:buClr>
                  <a:srgbClr val="1A9AFA"/>
                </a:buClr>
                <a:buSzPct val="75000"/>
                <a:buFont typeface="Wingdings 3" panose="05040102010807070707" pitchFamily="18" charset="2"/>
                <a:buChar char=""/>
              </a:pPr>
              <a:r>
                <a:rPr lang="en-US" sz="1600" dirty="0">
                  <a:solidFill>
                    <a:schemeClr val="bg1"/>
                  </a:solidFill>
                </a:rPr>
                <a:t>Low performance ranking</a:t>
              </a:r>
            </a:p>
            <a:p>
              <a:pPr marL="228600" indent="-228600">
                <a:spcBef>
                  <a:spcPts val="300"/>
                </a:spcBef>
                <a:spcAft>
                  <a:spcPts val="200"/>
                </a:spcAft>
                <a:buClr>
                  <a:srgbClr val="1A9AFA"/>
                </a:buClr>
                <a:buSzPct val="100000"/>
                <a:buFont typeface="Wingdings 2" panose="05020102010507070707" pitchFamily="18" charset="2"/>
                <a:buChar char="P"/>
              </a:pPr>
              <a:r>
                <a:rPr lang="en-US" sz="1600" dirty="0">
                  <a:solidFill>
                    <a:schemeClr val="bg1"/>
                  </a:solidFill>
                </a:rPr>
                <a:t>High alignment with Priority Outcomes</a:t>
              </a:r>
            </a:p>
            <a:p>
              <a:pPr marL="228600" indent="-228600">
                <a:spcBef>
                  <a:spcPts val="300"/>
                </a:spcBef>
                <a:spcAft>
                  <a:spcPts val="200"/>
                </a:spcAft>
                <a:buClr>
                  <a:srgbClr val="1A9AFA"/>
                </a:buClr>
                <a:buSzPct val="100000"/>
                <a:buFont typeface="Wingdings 2" panose="05020102010507070707" pitchFamily="18" charset="2"/>
                <a:buChar char="P"/>
              </a:pPr>
              <a:r>
                <a:rPr lang="en-US" sz="1600" dirty="0">
                  <a:solidFill>
                    <a:schemeClr val="bg1"/>
                  </a:solidFill>
                </a:rPr>
                <a:t>High on Resident Ranking</a:t>
              </a:r>
            </a:p>
          </p:txBody>
        </p:sp>
        <p:sp>
          <p:nvSpPr>
            <p:cNvPr id="18" name="TextBox 17"/>
            <p:cNvSpPr txBox="1"/>
            <p:nvPr/>
          </p:nvSpPr>
          <p:spPr>
            <a:xfrm>
              <a:off x="10820431" y="4337568"/>
              <a:ext cx="2819400" cy="1146495"/>
            </a:xfrm>
            <a:prstGeom prst="rect">
              <a:avLst/>
            </a:prstGeom>
            <a:noFill/>
          </p:spPr>
          <p:txBody>
            <a:bodyPr wrap="square" rtlCol="0">
              <a:spAutoFit/>
            </a:bodyPr>
            <a:lstStyle/>
            <a:p>
              <a:pPr marL="228600" indent="-228600">
                <a:spcBef>
                  <a:spcPts val="300"/>
                </a:spcBef>
                <a:spcAft>
                  <a:spcPts val="200"/>
                </a:spcAft>
                <a:buClr>
                  <a:srgbClr val="1A9AFA"/>
                </a:buClr>
                <a:buSzPct val="75000"/>
                <a:buFont typeface="Wingdings 3" panose="05040102010807070707" pitchFamily="18" charset="2"/>
                <a:buChar char=""/>
              </a:pPr>
              <a:r>
                <a:rPr lang="en-US" sz="1600" dirty="0">
                  <a:solidFill>
                    <a:schemeClr val="bg1"/>
                  </a:solidFill>
                </a:rPr>
                <a:t>Low performance ranking</a:t>
              </a:r>
            </a:p>
            <a:p>
              <a:pPr marL="228600" indent="-228600">
                <a:spcBef>
                  <a:spcPts val="300"/>
                </a:spcBef>
                <a:spcAft>
                  <a:spcPts val="200"/>
                </a:spcAft>
                <a:buClr>
                  <a:srgbClr val="1A9AFA"/>
                </a:buClr>
                <a:buSzPct val="75000"/>
                <a:buFont typeface="Wingdings 3" panose="05040102010807070707" pitchFamily="18" charset="2"/>
                <a:buChar char=""/>
              </a:pPr>
              <a:r>
                <a:rPr lang="en-US" sz="1600" dirty="0">
                  <a:solidFill>
                    <a:schemeClr val="bg1"/>
                  </a:solidFill>
                </a:rPr>
                <a:t>Low alignment with Priority Outcomes</a:t>
              </a:r>
            </a:p>
            <a:p>
              <a:pPr marL="228600" indent="-228600">
                <a:spcBef>
                  <a:spcPts val="300"/>
                </a:spcBef>
                <a:spcAft>
                  <a:spcPts val="200"/>
                </a:spcAft>
                <a:buClr>
                  <a:srgbClr val="1A9AFA"/>
                </a:buClr>
                <a:buSzPct val="75000"/>
                <a:buFont typeface="Wingdings 3" panose="05040102010807070707" pitchFamily="18" charset="2"/>
                <a:buChar char=""/>
              </a:pPr>
              <a:r>
                <a:rPr lang="en-US" sz="1600" dirty="0">
                  <a:solidFill>
                    <a:schemeClr val="bg1"/>
                  </a:solidFill>
                </a:rPr>
                <a:t>Low on Resident Ranking</a:t>
              </a:r>
            </a:p>
          </p:txBody>
        </p:sp>
      </p:grpSp>
      <p:sp>
        <p:nvSpPr>
          <p:cNvPr id="4" name="Title 3">
            <a:extLst>
              <a:ext uri="{FF2B5EF4-FFF2-40B4-BE49-F238E27FC236}">
                <a16:creationId xmlns:a16="http://schemas.microsoft.com/office/drawing/2014/main" id="{696B5C11-6597-44DF-8B90-06102AD8B13E}"/>
              </a:ext>
            </a:extLst>
          </p:cNvPr>
          <p:cNvSpPr>
            <a:spLocks noGrp="1"/>
          </p:cNvSpPr>
          <p:nvPr>
            <p:ph type="title"/>
          </p:nvPr>
        </p:nvSpPr>
        <p:spPr/>
        <p:txBody>
          <a:bodyPr vert="horz"/>
          <a:lstStyle/>
          <a:p>
            <a:r>
              <a:rPr lang="en-GB" dirty="0"/>
              <a:t>Shift the budget debate</a:t>
            </a:r>
          </a:p>
        </p:txBody>
      </p:sp>
      <p:sp>
        <p:nvSpPr>
          <p:cNvPr id="27" name="TextBox 26">
            <a:extLst>
              <a:ext uri="{FF2B5EF4-FFF2-40B4-BE49-F238E27FC236}">
                <a16:creationId xmlns:a16="http://schemas.microsoft.com/office/drawing/2014/main" id="{0C3FFE84-B944-4480-ABB1-786B11C44A49}"/>
              </a:ext>
            </a:extLst>
          </p:cNvPr>
          <p:cNvSpPr txBox="1"/>
          <p:nvPr/>
        </p:nvSpPr>
        <p:spPr>
          <a:xfrm>
            <a:off x="5722173" y="1377567"/>
            <a:ext cx="1504245" cy="338554"/>
          </a:xfrm>
          <a:prstGeom prst="rect">
            <a:avLst/>
          </a:prstGeom>
          <a:noFill/>
        </p:spPr>
        <p:txBody>
          <a:bodyPr wrap="square" rtlCol="0">
            <a:spAutoFit/>
          </a:bodyPr>
          <a:lstStyle/>
          <a:p>
            <a:pPr algn="ctr"/>
            <a:r>
              <a:rPr lang="en-US" sz="1600" b="1" dirty="0">
                <a:solidFill>
                  <a:schemeClr val="bg1"/>
                </a:solidFill>
              </a:rPr>
              <a:t>Priority</a:t>
            </a:r>
          </a:p>
        </p:txBody>
      </p:sp>
      <p:sp>
        <p:nvSpPr>
          <p:cNvPr id="28" name="TextBox 27">
            <a:extLst>
              <a:ext uri="{FF2B5EF4-FFF2-40B4-BE49-F238E27FC236}">
                <a16:creationId xmlns:a16="http://schemas.microsoft.com/office/drawing/2014/main" id="{9D67DF97-F088-4C68-8232-84901EC94E8C}"/>
              </a:ext>
            </a:extLst>
          </p:cNvPr>
          <p:cNvSpPr txBox="1"/>
          <p:nvPr/>
        </p:nvSpPr>
        <p:spPr>
          <a:xfrm rot="16200000">
            <a:off x="1626204" y="3695439"/>
            <a:ext cx="1722477" cy="338554"/>
          </a:xfrm>
          <a:prstGeom prst="rect">
            <a:avLst/>
          </a:prstGeom>
          <a:noFill/>
        </p:spPr>
        <p:txBody>
          <a:bodyPr wrap="square" rtlCol="0">
            <a:spAutoFit/>
          </a:bodyPr>
          <a:lstStyle/>
          <a:p>
            <a:pPr algn="ctr"/>
            <a:r>
              <a:rPr lang="en-US" sz="1600" b="1" dirty="0">
                <a:solidFill>
                  <a:schemeClr val="bg1"/>
                </a:solidFill>
              </a:rPr>
              <a:t>Performance</a:t>
            </a:r>
          </a:p>
        </p:txBody>
      </p:sp>
      <p:sp>
        <p:nvSpPr>
          <p:cNvPr id="29" name="Right Arrow 23">
            <a:extLst>
              <a:ext uri="{FF2B5EF4-FFF2-40B4-BE49-F238E27FC236}">
                <a16:creationId xmlns:a16="http://schemas.microsoft.com/office/drawing/2014/main" id="{BA51C80D-2C6C-4DE4-81C3-7F6D304C0B51}"/>
              </a:ext>
            </a:extLst>
          </p:cNvPr>
          <p:cNvSpPr/>
          <p:nvPr/>
        </p:nvSpPr>
        <p:spPr>
          <a:xfrm>
            <a:off x="3270533" y="1562033"/>
            <a:ext cx="6598026" cy="383357"/>
          </a:xfrm>
          <a:prstGeom prst="rightArrow">
            <a:avLst/>
          </a:prstGeom>
          <a:gradFill>
            <a:gsLst>
              <a:gs pos="0">
                <a:schemeClr val="accent5"/>
              </a:gs>
              <a:gs pos="67000">
                <a:schemeClr val="accent6">
                  <a:lumMod val="60000"/>
                  <a:lumOff val="40000"/>
                </a:schemeClr>
              </a:gs>
              <a:gs pos="100000">
                <a:srgbClr val="00B050"/>
              </a:gs>
              <a:gs pos="10000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0" name="Right Arrow 24">
            <a:extLst>
              <a:ext uri="{FF2B5EF4-FFF2-40B4-BE49-F238E27FC236}">
                <a16:creationId xmlns:a16="http://schemas.microsoft.com/office/drawing/2014/main" id="{9C3D5A7B-07CF-460D-805D-DC9B2D7FC8D5}"/>
              </a:ext>
            </a:extLst>
          </p:cNvPr>
          <p:cNvSpPr/>
          <p:nvPr/>
        </p:nvSpPr>
        <p:spPr>
          <a:xfrm rot="16200000">
            <a:off x="739838" y="3667396"/>
            <a:ext cx="4179470" cy="487239"/>
          </a:xfrm>
          <a:prstGeom prst="rightArrow">
            <a:avLst/>
          </a:prstGeom>
          <a:gradFill>
            <a:gsLst>
              <a:gs pos="0">
                <a:schemeClr val="accent5"/>
              </a:gs>
              <a:gs pos="67000">
                <a:schemeClr val="accent6">
                  <a:lumMod val="60000"/>
                  <a:lumOff val="40000"/>
                </a:schemeClr>
              </a:gs>
              <a:gs pos="100000">
                <a:srgbClr val="00B050"/>
              </a:gs>
              <a:gs pos="10000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Tree>
    <p:extLst>
      <p:ext uri="{BB962C8B-B14F-4D97-AF65-F5344CB8AC3E}">
        <p14:creationId xmlns:p14="http://schemas.microsoft.com/office/powerpoint/2010/main" val="221743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223CBEB-9861-4F38-9B5C-5103ECFE044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B223CBEB-9861-4F38-9B5C-5103ECFE04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AEF8A53C-5EF8-43C1-A212-6364D9BF5DDC}"/>
              </a:ext>
            </a:extLst>
          </p:cNvPr>
          <p:cNvSpPr>
            <a:spLocks noGrp="1"/>
          </p:cNvSpPr>
          <p:nvPr>
            <p:ph type="title"/>
          </p:nvPr>
        </p:nvSpPr>
        <p:spPr/>
        <p:txBody>
          <a:bodyPr vert="horz"/>
          <a:lstStyle/>
          <a:p>
            <a:r>
              <a:rPr lang="en-GB" dirty="0"/>
              <a:t>Priority-performance matrix</a:t>
            </a:r>
          </a:p>
        </p:txBody>
      </p:sp>
      <p:sp>
        <p:nvSpPr>
          <p:cNvPr id="24" name="TextBox 23">
            <a:extLst>
              <a:ext uri="{FF2B5EF4-FFF2-40B4-BE49-F238E27FC236}">
                <a16:creationId xmlns:a16="http://schemas.microsoft.com/office/drawing/2014/main" id="{34F20650-2677-47DD-993F-2D78CAB20319}"/>
              </a:ext>
            </a:extLst>
          </p:cNvPr>
          <p:cNvSpPr txBox="1"/>
          <p:nvPr/>
        </p:nvSpPr>
        <p:spPr>
          <a:xfrm rot="16200000">
            <a:off x="1852894" y="3829797"/>
            <a:ext cx="1269096" cy="276999"/>
          </a:xfrm>
          <a:prstGeom prst="rect">
            <a:avLst/>
          </a:prstGeom>
          <a:noFill/>
        </p:spPr>
        <p:txBody>
          <a:bodyPr wrap="square" rtlCol="0">
            <a:spAutoFit/>
          </a:bodyPr>
          <a:lstStyle/>
          <a:p>
            <a:pPr algn="ctr"/>
            <a:r>
              <a:rPr lang="en-US" sz="1200" b="1" dirty="0">
                <a:solidFill>
                  <a:schemeClr val="bg1"/>
                </a:solidFill>
              </a:rPr>
              <a:t>Performance</a:t>
            </a:r>
          </a:p>
        </p:txBody>
      </p:sp>
      <p:sp>
        <p:nvSpPr>
          <p:cNvPr id="31" name="Right Arrow 24">
            <a:extLst>
              <a:ext uri="{FF2B5EF4-FFF2-40B4-BE49-F238E27FC236}">
                <a16:creationId xmlns:a16="http://schemas.microsoft.com/office/drawing/2014/main" id="{64395941-F0C2-4752-AFAD-D820ED6E460B}"/>
              </a:ext>
            </a:extLst>
          </p:cNvPr>
          <p:cNvSpPr/>
          <p:nvPr/>
        </p:nvSpPr>
        <p:spPr>
          <a:xfrm rot="16200000">
            <a:off x="739838" y="3667396"/>
            <a:ext cx="4179470" cy="487239"/>
          </a:xfrm>
          <a:prstGeom prst="rightArrow">
            <a:avLst/>
          </a:prstGeom>
          <a:gradFill>
            <a:gsLst>
              <a:gs pos="0">
                <a:schemeClr val="accent5"/>
              </a:gs>
              <a:gs pos="67000">
                <a:schemeClr val="accent6">
                  <a:lumMod val="60000"/>
                  <a:lumOff val="40000"/>
                </a:schemeClr>
              </a:gs>
              <a:gs pos="100000">
                <a:srgbClr val="00B050"/>
              </a:gs>
              <a:gs pos="10000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2" name="TextBox 31">
            <a:extLst>
              <a:ext uri="{FF2B5EF4-FFF2-40B4-BE49-F238E27FC236}">
                <a16:creationId xmlns:a16="http://schemas.microsoft.com/office/drawing/2014/main" id="{8CC7812D-54A3-4883-B199-B7418C6E98EC}"/>
              </a:ext>
            </a:extLst>
          </p:cNvPr>
          <p:cNvSpPr txBox="1"/>
          <p:nvPr/>
        </p:nvSpPr>
        <p:spPr>
          <a:xfrm>
            <a:off x="5722173" y="1377567"/>
            <a:ext cx="1504245" cy="276999"/>
          </a:xfrm>
          <a:prstGeom prst="rect">
            <a:avLst/>
          </a:prstGeom>
          <a:noFill/>
        </p:spPr>
        <p:txBody>
          <a:bodyPr wrap="square" rtlCol="0">
            <a:spAutoFit/>
          </a:bodyPr>
          <a:lstStyle/>
          <a:p>
            <a:pPr algn="ctr"/>
            <a:r>
              <a:rPr lang="en-US" sz="1200" b="1" dirty="0">
                <a:solidFill>
                  <a:schemeClr val="bg1"/>
                </a:solidFill>
              </a:rPr>
              <a:t>Priority</a:t>
            </a:r>
          </a:p>
        </p:txBody>
      </p:sp>
      <p:sp>
        <p:nvSpPr>
          <p:cNvPr id="33" name="Right Arrow 23">
            <a:extLst>
              <a:ext uri="{FF2B5EF4-FFF2-40B4-BE49-F238E27FC236}">
                <a16:creationId xmlns:a16="http://schemas.microsoft.com/office/drawing/2014/main" id="{49CA3E77-7210-49EC-A6A6-8A183A3F2AAB}"/>
              </a:ext>
            </a:extLst>
          </p:cNvPr>
          <p:cNvSpPr/>
          <p:nvPr/>
        </p:nvSpPr>
        <p:spPr>
          <a:xfrm>
            <a:off x="3270533" y="1562033"/>
            <a:ext cx="6598026" cy="383357"/>
          </a:xfrm>
          <a:prstGeom prst="rightArrow">
            <a:avLst/>
          </a:prstGeom>
          <a:gradFill>
            <a:gsLst>
              <a:gs pos="0">
                <a:schemeClr val="accent5"/>
              </a:gs>
              <a:gs pos="67000">
                <a:schemeClr val="accent6">
                  <a:lumMod val="60000"/>
                  <a:lumOff val="40000"/>
                </a:schemeClr>
              </a:gs>
              <a:gs pos="100000">
                <a:srgbClr val="00B050"/>
              </a:gs>
              <a:gs pos="10000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34" name="TextBox 33">
            <a:extLst>
              <a:ext uri="{FF2B5EF4-FFF2-40B4-BE49-F238E27FC236}">
                <a16:creationId xmlns:a16="http://schemas.microsoft.com/office/drawing/2014/main" id="{CDBC0D80-9675-4018-A3E0-B635D6E28A15}"/>
              </a:ext>
            </a:extLst>
          </p:cNvPr>
          <p:cNvSpPr txBox="1"/>
          <p:nvPr/>
        </p:nvSpPr>
        <p:spPr>
          <a:xfrm>
            <a:off x="3904543" y="1926720"/>
            <a:ext cx="1971675" cy="276999"/>
          </a:xfrm>
          <a:prstGeom prst="rect">
            <a:avLst/>
          </a:prstGeom>
          <a:noFill/>
        </p:spPr>
        <p:txBody>
          <a:bodyPr wrap="square" rtlCol="0">
            <a:spAutoFit/>
          </a:bodyPr>
          <a:lstStyle/>
          <a:p>
            <a:pPr algn="ctr"/>
            <a:r>
              <a:rPr lang="en-US" sz="1200" b="1" dirty="0">
                <a:solidFill>
                  <a:schemeClr val="bg1"/>
                </a:solidFill>
              </a:rPr>
              <a:t>Could be overkill</a:t>
            </a:r>
          </a:p>
        </p:txBody>
      </p:sp>
      <p:sp>
        <p:nvSpPr>
          <p:cNvPr id="35" name="TextBox 34">
            <a:extLst>
              <a:ext uri="{FF2B5EF4-FFF2-40B4-BE49-F238E27FC236}">
                <a16:creationId xmlns:a16="http://schemas.microsoft.com/office/drawing/2014/main" id="{BF30D86D-C963-4C33-B7C6-A3F643C07152}"/>
              </a:ext>
            </a:extLst>
          </p:cNvPr>
          <p:cNvSpPr txBox="1"/>
          <p:nvPr/>
        </p:nvSpPr>
        <p:spPr>
          <a:xfrm>
            <a:off x="6821762" y="1926720"/>
            <a:ext cx="2505075" cy="276999"/>
          </a:xfrm>
          <a:prstGeom prst="rect">
            <a:avLst/>
          </a:prstGeom>
          <a:noFill/>
        </p:spPr>
        <p:txBody>
          <a:bodyPr wrap="square" rtlCol="0">
            <a:spAutoFit/>
          </a:bodyPr>
          <a:lstStyle/>
          <a:p>
            <a:pPr algn="ctr"/>
            <a:r>
              <a:rPr lang="en-US" sz="1200" b="1" dirty="0">
                <a:solidFill>
                  <a:schemeClr val="bg1"/>
                </a:solidFill>
              </a:rPr>
              <a:t>Keep up the good work</a:t>
            </a:r>
          </a:p>
        </p:txBody>
      </p:sp>
      <p:sp>
        <p:nvSpPr>
          <p:cNvPr id="36" name="TextBox 35">
            <a:extLst>
              <a:ext uri="{FF2B5EF4-FFF2-40B4-BE49-F238E27FC236}">
                <a16:creationId xmlns:a16="http://schemas.microsoft.com/office/drawing/2014/main" id="{4F8FF198-A8CF-466A-A2E7-BF2F17B03627}"/>
              </a:ext>
            </a:extLst>
          </p:cNvPr>
          <p:cNvSpPr txBox="1"/>
          <p:nvPr/>
        </p:nvSpPr>
        <p:spPr>
          <a:xfrm>
            <a:off x="3661655" y="4115994"/>
            <a:ext cx="2457450" cy="276999"/>
          </a:xfrm>
          <a:prstGeom prst="rect">
            <a:avLst/>
          </a:prstGeom>
          <a:noFill/>
        </p:spPr>
        <p:txBody>
          <a:bodyPr wrap="square" rtlCol="0">
            <a:spAutoFit/>
          </a:bodyPr>
          <a:lstStyle/>
          <a:p>
            <a:pPr algn="ctr"/>
            <a:r>
              <a:rPr lang="en-US" sz="1200" b="1" dirty="0">
                <a:solidFill>
                  <a:schemeClr val="bg1"/>
                </a:solidFill>
              </a:rPr>
              <a:t>Keep a low profile</a:t>
            </a:r>
          </a:p>
        </p:txBody>
      </p:sp>
      <p:sp>
        <p:nvSpPr>
          <p:cNvPr id="37" name="TextBox 36">
            <a:extLst>
              <a:ext uri="{FF2B5EF4-FFF2-40B4-BE49-F238E27FC236}">
                <a16:creationId xmlns:a16="http://schemas.microsoft.com/office/drawing/2014/main" id="{F6A70AB3-5773-4284-95CE-20B882D3434B}"/>
              </a:ext>
            </a:extLst>
          </p:cNvPr>
          <p:cNvSpPr txBox="1"/>
          <p:nvPr/>
        </p:nvSpPr>
        <p:spPr>
          <a:xfrm>
            <a:off x="6855099" y="5339235"/>
            <a:ext cx="2438400" cy="276999"/>
          </a:xfrm>
          <a:prstGeom prst="rect">
            <a:avLst/>
          </a:prstGeom>
          <a:noFill/>
        </p:spPr>
        <p:txBody>
          <a:bodyPr wrap="square" rtlCol="0">
            <a:spAutoFit/>
          </a:bodyPr>
          <a:lstStyle/>
          <a:p>
            <a:pPr algn="ctr"/>
            <a:r>
              <a:rPr lang="en-US" sz="1200" b="1" dirty="0">
                <a:solidFill>
                  <a:schemeClr val="bg1"/>
                </a:solidFill>
              </a:rPr>
              <a:t>Meet the challenge</a:t>
            </a:r>
          </a:p>
        </p:txBody>
      </p:sp>
      <p:sp>
        <p:nvSpPr>
          <p:cNvPr id="38" name="TextBox 37">
            <a:extLst>
              <a:ext uri="{FF2B5EF4-FFF2-40B4-BE49-F238E27FC236}">
                <a16:creationId xmlns:a16="http://schemas.microsoft.com/office/drawing/2014/main" id="{39290612-C7C8-450D-AE0C-0959B2AE9006}"/>
              </a:ext>
            </a:extLst>
          </p:cNvPr>
          <p:cNvSpPr txBox="1"/>
          <p:nvPr/>
        </p:nvSpPr>
        <p:spPr>
          <a:xfrm>
            <a:off x="6855099" y="5691784"/>
            <a:ext cx="2438400" cy="307777"/>
          </a:xfrm>
          <a:prstGeom prst="rect">
            <a:avLst/>
          </a:prstGeom>
          <a:noFill/>
        </p:spPr>
        <p:txBody>
          <a:bodyPr wrap="square" rtlCol="0">
            <a:spAutoFit/>
          </a:bodyPr>
          <a:lstStyle/>
          <a:p>
            <a:pPr algn="ctr"/>
            <a:r>
              <a:rPr lang="en-US" sz="1400" b="1" dirty="0">
                <a:solidFill>
                  <a:schemeClr val="accent1"/>
                </a:solidFill>
              </a:rPr>
              <a:t>Stronger neighborhoods</a:t>
            </a:r>
          </a:p>
        </p:txBody>
      </p:sp>
      <p:sp>
        <p:nvSpPr>
          <p:cNvPr id="19" name="Oval 18">
            <a:extLst>
              <a:ext uri="{FF2B5EF4-FFF2-40B4-BE49-F238E27FC236}">
                <a16:creationId xmlns:a16="http://schemas.microsoft.com/office/drawing/2014/main" id="{322DA452-3926-4826-B0E3-96A94B34B5F0}"/>
              </a:ext>
            </a:extLst>
          </p:cNvPr>
          <p:cNvSpPr/>
          <p:nvPr/>
        </p:nvSpPr>
        <p:spPr>
          <a:xfrm>
            <a:off x="5205412" y="3028950"/>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39" name="Oval 38">
            <a:extLst>
              <a:ext uri="{FF2B5EF4-FFF2-40B4-BE49-F238E27FC236}">
                <a16:creationId xmlns:a16="http://schemas.microsoft.com/office/drawing/2014/main" id="{DFB4CFEB-A665-425F-B793-528C5773419C}"/>
              </a:ext>
            </a:extLst>
          </p:cNvPr>
          <p:cNvSpPr/>
          <p:nvPr/>
        </p:nvSpPr>
        <p:spPr>
          <a:xfrm>
            <a:off x="5205412" y="3572472"/>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0" name="Oval 39">
            <a:extLst>
              <a:ext uri="{FF2B5EF4-FFF2-40B4-BE49-F238E27FC236}">
                <a16:creationId xmlns:a16="http://schemas.microsoft.com/office/drawing/2014/main" id="{523CCA6D-104C-4B4B-A32C-AFA2442EDB93}"/>
              </a:ext>
            </a:extLst>
          </p:cNvPr>
          <p:cNvSpPr/>
          <p:nvPr/>
        </p:nvSpPr>
        <p:spPr>
          <a:xfrm>
            <a:off x="6151562" y="357545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1" name="Oval 40">
            <a:extLst>
              <a:ext uri="{FF2B5EF4-FFF2-40B4-BE49-F238E27FC236}">
                <a16:creationId xmlns:a16="http://schemas.microsoft.com/office/drawing/2014/main" id="{99F30395-3CAB-4231-A74E-5E6A7DDC5E8A}"/>
              </a:ext>
            </a:extLst>
          </p:cNvPr>
          <p:cNvSpPr/>
          <p:nvPr/>
        </p:nvSpPr>
        <p:spPr>
          <a:xfrm>
            <a:off x="6153149" y="3682008"/>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2" name="Oval 41">
            <a:extLst>
              <a:ext uri="{FF2B5EF4-FFF2-40B4-BE49-F238E27FC236}">
                <a16:creationId xmlns:a16="http://schemas.microsoft.com/office/drawing/2014/main" id="{264B3BBE-AF80-488D-AFF1-9939165937E9}"/>
              </a:ext>
            </a:extLst>
          </p:cNvPr>
          <p:cNvSpPr/>
          <p:nvPr/>
        </p:nvSpPr>
        <p:spPr>
          <a:xfrm>
            <a:off x="6596062" y="325795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3" name="Oval 42">
            <a:extLst>
              <a:ext uri="{FF2B5EF4-FFF2-40B4-BE49-F238E27FC236}">
                <a16:creationId xmlns:a16="http://schemas.microsoft.com/office/drawing/2014/main" id="{D7E8ECBD-756F-4563-9CC2-4EFE2A6F141D}"/>
              </a:ext>
            </a:extLst>
          </p:cNvPr>
          <p:cNvSpPr/>
          <p:nvPr/>
        </p:nvSpPr>
        <p:spPr>
          <a:xfrm>
            <a:off x="7180262" y="352465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4" name="Oval 43">
            <a:extLst>
              <a:ext uri="{FF2B5EF4-FFF2-40B4-BE49-F238E27FC236}">
                <a16:creationId xmlns:a16="http://schemas.microsoft.com/office/drawing/2014/main" id="{E31AFF0E-95BD-45FA-A4E0-E0207C2DDC3C}"/>
              </a:ext>
            </a:extLst>
          </p:cNvPr>
          <p:cNvSpPr/>
          <p:nvPr/>
        </p:nvSpPr>
        <p:spPr>
          <a:xfrm>
            <a:off x="7104062" y="381675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5" name="Oval 44">
            <a:extLst>
              <a:ext uri="{FF2B5EF4-FFF2-40B4-BE49-F238E27FC236}">
                <a16:creationId xmlns:a16="http://schemas.microsoft.com/office/drawing/2014/main" id="{A5B6D486-1D1B-4471-B220-59C452FC3D6B}"/>
              </a:ext>
            </a:extLst>
          </p:cNvPr>
          <p:cNvSpPr/>
          <p:nvPr/>
        </p:nvSpPr>
        <p:spPr>
          <a:xfrm>
            <a:off x="7640637" y="403900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6" name="Oval 45">
            <a:extLst>
              <a:ext uri="{FF2B5EF4-FFF2-40B4-BE49-F238E27FC236}">
                <a16:creationId xmlns:a16="http://schemas.microsoft.com/office/drawing/2014/main" id="{C4142A9B-8C15-42A1-B395-73301DF92904}"/>
              </a:ext>
            </a:extLst>
          </p:cNvPr>
          <p:cNvSpPr/>
          <p:nvPr/>
        </p:nvSpPr>
        <p:spPr>
          <a:xfrm>
            <a:off x="7542212" y="424855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7" name="Oval 46">
            <a:extLst>
              <a:ext uri="{FF2B5EF4-FFF2-40B4-BE49-F238E27FC236}">
                <a16:creationId xmlns:a16="http://schemas.microsoft.com/office/drawing/2014/main" id="{D207A9CA-2EA1-478E-8ADC-CEA1EFF6278F}"/>
              </a:ext>
            </a:extLst>
          </p:cNvPr>
          <p:cNvSpPr/>
          <p:nvPr/>
        </p:nvSpPr>
        <p:spPr>
          <a:xfrm>
            <a:off x="8507412" y="418505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8" name="Oval 47">
            <a:extLst>
              <a:ext uri="{FF2B5EF4-FFF2-40B4-BE49-F238E27FC236}">
                <a16:creationId xmlns:a16="http://schemas.microsoft.com/office/drawing/2014/main" id="{DF2F4134-DB1A-4BB3-B63D-FA50AE6CA3AA}"/>
              </a:ext>
            </a:extLst>
          </p:cNvPr>
          <p:cNvSpPr/>
          <p:nvPr/>
        </p:nvSpPr>
        <p:spPr>
          <a:xfrm>
            <a:off x="8834437" y="4089801"/>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49" name="Oval 48">
            <a:extLst>
              <a:ext uri="{FF2B5EF4-FFF2-40B4-BE49-F238E27FC236}">
                <a16:creationId xmlns:a16="http://schemas.microsoft.com/office/drawing/2014/main" id="{2DBC549B-637C-4388-9A54-537AF37D7EAA}"/>
              </a:ext>
            </a:extLst>
          </p:cNvPr>
          <p:cNvSpPr/>
          <p:nvPr/>
        </p:nvSpPr>
        <p:spPr>
          <a:xfrm>
            <a:off x="5202237" y="5813826"/>
            <a:ext cx="85726" cy="8572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cxnSp>
        <p:nvCxnSpPr>
          <p:cNvPr id="21" name="Straight Connector 20">
            <a:extLst>
              <a:ext uri="{FF2B5EF4-FFF2-40B4-BE49-F238E27FC236}">
                <a16:creationId xmlns:a16="http://schemas.microsoft.com/office/drawing/2014/main" id="{9C990AEC-6FBB-4445-8979-3A5B1CF2021A}"/>
              </a:ext>
            </a:extLst>
          </p:cNvPr>
          <p:cNvCxnSpPr>
            <a:cxnSpLocks/>
          </p:cNvCxnSpPr>
          <p:nvPr/>
        </p:nvCxnSpPr>
        <p:spPr>
          <a:xfrm flipH="1">
            <a:off x="6484246" y="1937656"/>
            <a:ext cx="1" cy="3891146"/>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9C7860-16AC-4D5C-98D3-F57C39BCBD15}"/>
              </a:ext>
            </a:extLst>
          </p:cNvPr>
          <p:cNvCxnSpPr>
            <a:cxnSpLocks/>
          </p:cNvCxnSpPr>
          <p:nvPr/>
        </p:nvCxnSpPr>
        <p:spPr>
          <a:xfrm>
            <a:off x="3270535" y="3940628"/>
            <a:ext cx="6440123"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D08EDD7-5CD8-464C-B78A-DB31716F618E}"/>
              </a:ext>
            </a:extLst>
          </p:cNvPr>
          <p:cNvSpPr txBox="1"/>
          <p:nvPr/>
        </p:nvSpPr>
        <p:spPr>
          <a:xfrm>
            <a:off x="4349933" y="2800856"/>
            <a:ext cx="1774524" cy="184666"/>
          </a:xfrm>
          <a:prstGeom prst="rect">
            <a:avLst/>
          </a:prstGeom>
          <a:noFill/>
        </p:spPr>
        <p:txBody>
          <a:bodyPr wrap="none" lIns="0" tIns="0" rIns="0" bIns="0" rtlCol="0">
            <a:spAutoFit/>
          </a:bodyPr>
          <a:lstStyle/>
          <a:p>
            <a:pPr algn="ctr"/>
            <a:r>
              <a:rPr lang="en-US" sz="1200" dirty="0">
                <a:solidFill>
                  <a:schemeClr val="bg1"/>
                </a:solidFill>
              </a:rPr>
              <a:t>Community action centers</a:t>
            </a:r>
          </a:p>
        </p:txBody>
      </p:sp>
      <p:sp>
        <p:nvSpPr>
          <p:cNvPr id="53" name="TextBox 52">
            <a:extLst>
              <a:ext uri="{FF2B5EF4-FFF2-40B4-BE49-F238E27FC236}">
                <a16:creationId xmlns:a16="http://schemas.microsoft.com/office/drawing/2014/main" id="{FB57F5F5-4919-4327-9159-06BACC0D9643}"/>
              </a:ext>
            </a:extLst>
          </p:cNvPr>
          <p:cNvSpPr txBox="1"/>
          <p:nvPr/>
        </p:nvSpPr>
        <p:spPr>
          <a:xfrm>
            <a:off x="4207879" y="3427156"/>
            <a:ext cx="920124" cy="369332"/>
          </a:xfrm>
          <a:prstGeom prst="rect">
            <a:avLst/>
          </a:prstGeom>
          <a:noFill/>
        </p:spPr>
        <p:txBody>
          <a:bodyPr wrap="none" lIns="0" tIns="0" rIns="0" bIns="0" rtlCol="0">
            <a:spAutoFit/>
          </a:bodyPr>
          <a:lstStyle/>
          <a:p>
            <a:pPr algn="ctr"/>
            <a:r>
              <a:rPr lang="en-US" sz="1200" dirty="0">
                <a:solidFill>
                  <a:schemeClr val="bg1"/>
                </a:solidFill>
              </a:rPr>
              <a:t>Real property</a:t>
            </a:r>
            <a:br>
              <a:rPr lang="en-US" sz="1200" dirty="0">
                <a:solidFill>
                  <a:schemeClr val="bg1"/>
                </a:solidFill>
              </a:rPr>
            </a:br>
            <a:r>
              <a:rPr lang="en-US" sz="1200" dirty="0">
                <a:solidFill>
                  <a:schemeClr val="bg1"/>
                </a:solidFill>
              </a:rPr>
              <a:t>management</a:t>
            </a:r>
          </a:p>
        </p:txBody>
      </p:sp>
      <p:sp>
        <p:nvSpPr>
          <p:cNvPr id="54" name="TextBox 53">
            <a:extLst>
              <a:ext uri="{FF2B5EF4-FFF2-40B4-BE49-F238E27FC236}">
                <a16:creationId xmlns:a16="http://schemas.microsoft.com/office/drawing/2014/main" id="{6239AE01-A9E1-43F5-85D4-6FF0BF4A6F01}"/>
              </a:ext>
            </a:extLst>
          </p:cNvPr>
          <p:cNvSpPr txBox="1"/>
          <p:nvPr/>
        </p:nvSpPr>
        <p:spPr>
          <a:xfrm>
            <a:off x="5274282" y="3725376"/>
            <a:ext cx="859210" cy="184666"/>
          </a:xfrm>
          <a:prstGeom prst="rect">
            <a:avLst/>
          </a:prstGeom>
          <a:noFill/>
        </p:spPr>
        <p:txBody>
          <a:bodyPr wrap="none" lIns="0" tIns="0" rIns="0" bIns="0" rtlCol="0">
            <a:spAutoFit/>
          </a:bodyPr>
          <a:lstStyle/>
          <a:p>
            <a:pPr algn="ctr"/>
            <a:r>
              <a:rPr lang="en-US" sz="1200" dirty="0">
                <a:solidFill>
                  <a:schemeClr val="bg1"/>
                </a:solidFill>
              </a:rPr>
              <a:t>Liquor board</a:t>
            </a:r>
          </a:p>
        </p:txBody>
      </p:sp>
      <p:sp>
        <p:nvSpPr>
          <p:cNvPr id="55" name="TextBox 54">
            <a:extLst>
              <a:ext uri="{FF2B5EF4-FFF2-40B4-BE49-F238E27FC236}">
                <a16:creationId xmlns:a16="http://schemas.microsoft.com/office/drawing/2014/main" id="{A77FA2CE-857F-4D48-AF7C-8395B254BD35}"/>
              </a:ext>
            </a:extLst>
          </p:cNvPr>
          <p:cNvSpPr txBox="1"/>
          <p:nvPr/>
        </p:nvSpPr>
        <p:spPr>
          <a:xfrm>
            <a:off x="5920268" y="3345551"/>
            <a:ext cx="476669" cy="184666"/>
          </a:xfrm>
          <a:prstGeom prst="rect">
            <a:avLst/>
          </a:prstGeom>
          <a:noFill/>
        </p:spPr>
        <p:txBody>
          <a:bodyPr wrap="none" lIns="0" tIns="0" rIns="0" bIns="0" rtlCol="0">
            <a:spAutoFit/>
          </a:bodyPr>
          <a:lstStyle/>
          <a:p>
            <a:pPr algn="ctr"/>
            <a:r>
              <a:rPr lang="en-US" sz="1200" dirty="0">
                <a:solidFill>
                  <a:schemeClr val="bg1"/>
                </a:solidFill>
              </a:rPr>
              <a:t>Towing</a:t>
            </a:r>
          </a:p>
        </p:txBody>
      </p:sp>
      <p:sp>
        <p:nvSpPr>
          <p:cNvPr id="56" name="TextBox 55">
            <a:extLst>
              <a:ext uri="{FF2B5EF4-FFF2-40B4-BE49-F238E27FC236}">
                <a16:creationId xmlns:a16="http://schemas.microsoft.com/office/drawing/2014/main" id="{B7DF5890-F677-446D-BD3B-8EB8DC234079}"/>
              </a:ext>
            </a:extLst>
          </p:cNvPr>
          <p:cNvSpPr txBox="1"/>
          <p:nvPr/>
        </p:nvSpPr>
        <p:spPr>
          <a:xfrm>
            <a:off x="6723602" y="3214680"/>
            <a:ext cx="1261563" cy="184666"/>
          </a:xfrm>
          <a:prstGeom prst="rect">
            <a:avLst/>
          </a:prstGeom>
          <a:noFill/>
        </p:spPr>
        <p:txBody>
          <a:bodyPr wrap="none" lIns="0" tIns="0" rIns="0" bIns="0" rtlCol="0">
            <a:spAutoFit/>
          </a:bodyPr>
          <a:lstStyle/>
          <a:p>
            <a:pPr algn="ctr"/>
            <a:r>
              <a:rPr lang="en-US" sz="1200" dirty="0">
                <a:solidFill>
                  <a:schemeClr val="bg1"/>
                </a:solidFill>
              </a:rPr>
              <a:t>Sustainable transit</a:t>
            </a:r>
          </a:p>
        </p:txBody>
      </p:sp>
      <p:sp>
        <p:nvSpPr>
          <p:cNvPr id="57" name="TextBox 56">
            <a:extLst>
              <a:ext uri="{FF2B5EF4-FFF2-40B4-BE49-F238E27FC236}">
                <a16:creationId xmlns:a16="http://schemas.microsoft.com/office/drawing/2014/main" id="{77D1B044-FB84-4AB7-BAC3-CA96D4F74895}"/>
              </a:ext>
            </a:extLst>
          </p:cNvPr>
          <p:cNvSpPr txBox="1"/>
          <p:nvPr/>
        </p:nvSpPr>
        <p:spPr>
          <a:xfrm>
            <a:off x="7308059" y="3473705"/>
            <a:ext cx="1348126" cy="184666"/>
          </a:xfrm>
          <a:prstGeom prst="rect">
            <a:avLst/>
          </a:prstGeom>
          <a:noFill/>
        </p:spPr>
        <p:txBody>
          <a:bodyPr wrap="none" lIns="0" tIns="0" rIns="0" bIns="0" rtlCol="0">
            <a:spAutoFit/>
          </a:bodyPr>
          <a:lstStyle/>
          <a:p>
            <a:pPr algn="ctr"/>
            <a:r>
              <a:rPr lang="en-US" sz="1200" dirty="0">
                <a:solidFill>
                  <a:schemeClr val="bg1"/>
                </a:solidFill>
              </a:rPr>
              <a:t>Street management</a:t>
            </a:r>
          </a:p>
        </p:txBody>
      </p:sp>
      <p:sp>
        <p:nvSpPr>
          <p:cNvPr id="58" name="TextBox 57">
            <a:extLst>
              <a:ext uri="{FF2B5EF4-FFF2-40B4-BE49-F238E27FC236}">
                <a16:creationId xmlns:a16="http://schemas.microsoft.com/office/drawing/2014/main" id="{34B71F5E-8403-4829-B419-B7511BBD06D6}"/>
              </a:ext>
            </a:extLst>
          </p:cNvPr>
          <p:cNvSpPr txBox="1"/>
          <p:nvPr/>
        </p:nvSpPr>
        <p:spPr>
          <a:xfrm>
            <a:off x="7248326" y="3743559"/>
            <a:ext cx="1029128" cy="184666"/>
          </a:xfrm>
          <a:prstGeom prst="rect">
            <a:avLst/>
          </a:prstGeom>
          <a:noFill/>
        </p:spPr>
        <p:txBody>
          <a:bodyPr wrap="none" lIns="0" tIns="0" rIns="0" bIns="0" rtlCol="0">
            <a:spAutoFit/>
          </a:bodyPr>
          <a:lstStyle/>
          <a:p>
            <a:pPr algn="ctr"/>
            <a:r>
              <a:rPr lang="en-US" sz="1200" dirty="0">
                <a:solidFill>
                  <a:schemeClr val="bg1"/>
                </a:solidFill>
              </a:rPr>
              <a:t>Comp planning</a:t>
            </a:r>
          </a:p>
        </p:txBody>
      </p:sp>
      <p:sp>
        <p:nvSpPr>
          <p:cNvPr id="59" name="TextBox 58">
            <a:extLst>
              <a:ext uri="{FF2B5EF4-FFF2-40B4-BE49-F238E27FC236}">
                <a16:creationId xmlns:a16="http://schemas.microsoft.com/office/drawing/2014/main" id="{123C4D37-433A-4D2C-939B-FDC80C4A2F21}"/>
              </a:ext>
            </a:extLst>
          </p:cNvPr>
          <p:cNvSpPr txBox="1"/>
          <p:nvPr/>
        </p:nvSpPr>
        <p:spPr>
          <a:xfrm>
            <a:off x="6976567" y="3981061"/>
            <a:ext cx="588302" cy="184666"/>
          </a:xfrm>
          <a:prstGeom prst="rect">
            <a:avLst/>
          </a:prstGeom>
          <a:noFill/>
        </p:spPr>
        <p:txBody>
          <a:bodyPr wrap="none" lIns="0" tIns="0" rIns="0" bIns="0" rtlCol="0">
            <a:spAutoFit/>
          </a:bodyPr>
          <a:lstStyle/>
          <a:p>
            <a:pPr algn="ctr"/>
            <a:r>
              <a:rPr lang="en-US" sz="1200" dirty="0">
                <a:solidFill>
                  <a:schemeClr val="bg1"/>
                </a:solidFill>
              </a:rPr>
              <a:t>Aquatics</a:t>
            </a:r>
          </a:p>
        </p:txBody>
      </p:sp>
      <p:sp>
        <p:nvSpPr>
          <p:cNvPr id="60" name="TextBox 59">
            <a:extLst>
              <a:ext uri="{FF2B5EF4-FFF2-40B4-BE49-F238E27FC236}">
                <a16:creationId xmlns:a16="http://schemas.microsoft.com/office/drawing/2014/main" id="{841D4AF1-DAC2-4F3A-8F43-75F76888C449}"/>
              </a:ext>
            </a:extLst>
          </p:cNvPr>
          <p:cNvSpPr txBox="1"/>
          <p:nvPr/>
        </p:nvSpPr>
        <p:spPr>
          <a:xfrm>
            <a:off x="8111176" y="4327910"/>
            <a:ext cx="852798" cy="184666"/>
          </a:xfrm>
          <a:prstGeom prst="rect">
            <a:avLst/>
          </a:prstGeom>
          <a:noFill/>
        </p:spPr>
        <p:txBody>
          <a:bodyPr wrap="none" lIns="0" tIns="0" rIns="0" bIns="0" rtlCol="0">
            <a:spAutoFit/>
          </a:bodyPr>
          <a:lstStyle/>
          <a:p>
            <a:pPr algn="ctr"/>
            <a:r>
              <a:rPr lang="en-US" sz="1200" dirty="0">
                <a:solidFill>
                  <a:schemeClr val="bg1"/>
                </a:solidFill>
              </a:rPr>
              <a:t>Rec Centers</a:t>
            </a:r>
          </a:p>
        </p:txBody>
      </p:sp>
      <p:sp>
        <p:nvSpPr>
          <p:cNvPr id="61" name="TextBox 60">
            <a:extLst>
              <a:ext uri="{FF2B5EF4-FFF2-40B4-BE49-F238E27FC236}">
                <a16:creationId xmlns:a16="http://schemas.microsoft.com/office/drawing/2014/main" id="{49523FF4-679A-434A-83AA-EC7D36F5430A}"/>
              </a:ext>
            </a:extLst>
          </p:cNvPr>
          <p:cNvSpPr txBox="1"/>
          <p:nvPr/>
        </p:nvSpPr>
        <p:spPr>
          <a:xfrm>
            <a:off x="8950565" y="3982509"/>
            <a:ext cx="663643" cy="369332"/>
          </a:xfrm>
          <a:prstGeom prst="rect">
            <a:avLst/>
          </a:prstGeom>
          <a:noFill/>
        </p:spPr>
        <p:txBody>
          <a:bodyPr wrap="none" lIns="0" tIns="0" rIns="0" bIns="0" rtlCol="0">
            <a:spAutoFit/>
          </a:bodyPr>
          <a:lstStyle/>
          <a:p>
            <a:pPr algn="ctr"/>
            <a:r>
              <a:rPr lang="en-US" sz="1200" dirty="0">
                <a:solidFill>
                  <a:schemeClr val="bg1"/>
                </a:solidFill>
              </a:rPr>
              <a:t>Housing</a:t>
            </a:r>
            <a:br>
              <a:rPr lang="en-US" sz="1200" dirty="0">
                <a:solidFill>
                  <a:schemeClr val="bg1"/>
                </a:solidFill>
              </a:rPr>
            </a:br>
            <a:r>
              <a:rPr lang="en-US" sz="1200" dirty="0">
                <a:solidFill>
                  <a:schemeClr val="bg1"/>
                </a:solidFill>
              </a:rPr>
              <a:t>combined</a:t>
            </a:r>
          </a:p>
        </p:txBody>
      </p:sp>
      <p:sp>
        <p:nvSpPr>
          <p:cNvPr id="64" name="TextBox 63">
            <a:extLst>
              <a:ext uri="{FF2B5EF4-FFF2-40B4-BE49-F238E27FC236}">
                <a16:creationId xmlns:a16="http://schemas.microsoft.com/office/drawing/2014/main" id="{DCFB82F1-91DF-4C11-A5D2-CE22E3D707F2}"/>
              </a:ext>
            </a:extLst>
          </p:cNvPr>
          <p:cNvSpPr txBox="1"/>
          <p:nvPr/>
        </p:nvSpPr>
        <p:spPr>
          <a:xfrm>
            <a:off x="7223125" y="4365200"/>
            <a:ext cx="655629" cy="738664"/>
          </a:xfrm>
          <a:prstGeom prst="rect">
            <a:avLst/>
          </a:prstGeom>
          <a:noFill/>
        </p:spPr>
        <p:txBody>
          <a:bodyPr wrap="square" lIns="0" tIns="0" rIns="0" bIns="0" rtlCol="0">
            <a:spAutoFit/>
          </a:bodyPr>
          <a:lstStyle/>
          <a:p>
            <a:pPr algn="ctr"/>
            <a:r>
              <a:rPr lang="en-US" sz="1200" dirty="0">
                <a:solidFill>
                  <a:schemeClr val="bg1"/>
                </a:solidFill>
              </a:rPr>
              <a:t>Boarding </a:t>
            </a:r>
            <a:br>
              <a:rPr lang="en-US" sz="1200" dirty="0">
                <a:solidFill>
                  <a:schemeClr val="bg1"/>
                </a:solidFill>
              </a:rPr>
            </a:br>
            <a:r>
              <a:rPr lang="en-US" sz="1200" dirty="0">
                <a:solidFill>
                  <a:schemeClr val="bg1"/>
                </a:solidFill>
              </a:rPr>
              <a:t>and </a:t>
            </a:r>
            <a:br>
              <a:rPr lang="en-US" sz="1200" dirty="0">
                <a:solidFill>
                  <a:schemeClr val="bg1"/>
                </a:solidFill>
              </a:rPr>
            </a:br>
            <a:r>
              <a:rPr lang="en-US" sz="1200">
                <a:solidFill>
                  <a:schemeClr val="bg1"/>
                </a:solidFill>
              </a:rPr>
              <a:t>rat baiting</a:t>
            </a:r>
            <a:endParaRPr lang="en-US" sz="1200" dirty="0">
              <a:solidFill>
                <a:schemeClr val="bg1"/>
              </a:solidFill>
            </a:endParaRPr>
          </a:p>
        </p:txBody>
      </p:sp>
      <p:sp>
        <p:nvSpPr>
          <p:cNvPr id="65" name="TextBox 64">
            <a:extLst>
              <a:ext uri="{FF2B5EF4-FFF2-40B4-BE49-F238E27FC236}">
                <a16:creationId xmlns:a16="http://schemas.microsoft.com/office/drawing/2014/main" id="{3A7CF34A-A456-454D-8BF7-1412A331E8D9}"/>
              </a:ext>
            </a:extLst>
          </p:cNvPr>
          <p:cNvSpPr txBox="1"/>
          <p:nvPr/>
        </p:nvSpPr>
        <p:spPr>
          <a:xfrm>
            <a:off x="5362805" y="5554619"/>
            <a:ext cx="809517" cy="369332"/>
          </a:xfrm>
          <a:prstGeom prst="rect">
            <a:avLst/>
          </a:prstGeom>
          <a:noFill/>
        </p:spPr>
        <p:txBody>
          <a:bodyPr wrap="none" lIns="0" tIns="0" rIns="0" bIns="0" rtlCol="0">
            <a:spAutoFit/>
          </a:bodyPr>
          <a:lstStyle/>
          <a:p>
            <a:pPr algn="ctr"/>
            <a:r>
              <a:rPr lang="en-US" sz="1200" dirty="0">
                <a:solidFill>
                  <a:schemeClr val="bg1"/>
                </a:solidFill>
              </a:rPr>
              <a:t>Disabilities</a:t>
            </a:r>
            <a:br>
              <a:rPr lang="en-US" sz="1200" dirty="0">
                <a:solidFill>
                  <a:schemeClr val="bg1"/>
                </a:solidFill>
              </a:rPr>
            </a:br>
            <a:r>
              <a:rPr lang="en-US" sz="1200" dirty="0">
                <a:solidFill>
                  <a:schemeClr val="bg1"/>
                </a:solidFill>
              </a:rPr>
              <a:t>commission</a:t>
            </a:r>
          </a:p>
        </p:txBody>
      </p:sp>
    </p:spTree>
    <p:extLst>
      <p:ext uri="{BB962C8B-B14F-4D97-AF65-F5344CB8AC3E}">
        <p14:creationId xmlns:p14="http://schemas.microsoft.com/office/powerpoint/2010/main" val="350664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1DBEC18-779E-40E5-818C-441EA19241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11" name="Object 10" hidden="1">
                        <a:extLst>
                          <a:ext uri="{FF2B5EF4-FFF2-40B4-BE49-F238E27FC236}">
                            <a16:creationId xmlns:a16="http://schemas.microsoft.com/office/drawing/2014/main" id="{A1DBEC18-779E-40E5-818C-441EA19241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32E6566B-D6D4-4E96-8A4C-7107324FAF31}"/>
              </a:ext>
            </a:extLst>
          </p:cNvPr>
          <p:cNvSpPr/>
          <p:nvPr/>
        </p:nvSpPr>
        <p:spPr>
          <a:xfrm>
            <a:off x="1607623" y="3576847"/>
            <a:ext cx="478971" cy="25153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14" name="Title 13">
            <a:extLst>
              <a:ext uri="{FF2B5EF4-FFF2-40B4-BE49-F238E27FC236}">
                <a16:creationId xmlns:a16="http://schemas.microsoft.com/office/drawing/2014/main" id="{45B1426E-2186-484E-A66B-8899358E3FD8}"/>
              </a:ext>
            </a:extLst>
          </p:cNvPr>
          <p:cNvSpPr>
            <a:spLocks noGrp="1"/>
          </p:cNvSpPr>
          <p:nvPr>
            <p:ph type="title"/>
          </p:nvPr>
        </p:nvSpPr>
        <p:spPr/>
        <p:txBody>
          <a:bodyPr vert="horz"/>
          <a:lstStyle/>
          <a:p>
            <a:r>
              <a:rPr lang="en-GB" dirty="0"/>
              <a:t>Drilling platform</a:t>
            </a:r>
          </a:p>
        </p:txBody>
      </p:sp>
      <p:grpSp>
        <p:nvGrpSpPr>
          <p:cNvPr id="15" name="dynamictitle__637468215078910541">
            <a:extLst>
              <a:ext uri="{FF2B5EF4-FFF2-40B4-BE49-F238E27FC236}">
                <a16:creationId xmlns:a16="http://schemas.microsoft.com/office/drawing/2014/main" id="{5519D5EA-CB39-4199-894A-BAC8AD9A7320}"/>
              </a:ext>
            </a:extLst>
          </p:cNvPr>
          <p:cNvGrpSpPr/>
          <p:nvPr>
            <p:custDataLst>
              <p:tags r:id="rId2"/>
            </p:custDataLst>
          </p:nvPr>
        </p:nvGrpSpPr>
        <p:grpSpPr>
          <a:xfrm>
            <a:off x="3086100" y="1142485"/>
            <a:ext cx="8497784" cy="442035"/>
            <a:chOff x="2832361" y="1903275"/>
            <a:chExt cx="3534683" cy="442035"/>
          </a:xfrm>
        </p:grpSpPr>
        <p:sp>
          <p:nvSpPr>
            <p:cNvPr id="16" name="Arrow: Left-Right 15">
              <a:extLst>
                <a:ext uri="{FF2B5EF4-FFF2-40B4-BE49-F238E27FC236}">
                  <a16:creationId xmlns:a16="http://schemas.microsoft.com/office/drawing/2014/main" id="{D03455DC-E1C9-4122-B03E-C5A6CCFEA25C}"/>
                </a:ext>
              </a:extLst>
            </p:cNvPr>
            <p:cNvSpPr/>
            <p:nvPr/>
          </p:nvSpPr>
          <p:spPr>
            <a:xfrm>
              <a:off x="2832361" y="1903275"/>
              <a:ext cx="3534683"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r>
                <a:rPr lang="en-US" sz="2400" dirty="0">
                  <a:solidFill>
                    <a:srgbClr val="1A9AFA"/>
                  </a:solidFill>
                </a:rPr>
                <a:t>Key purchases</a:t>
              </a:r>
            </a:p>
          </p:txBody>
        </p:sp>
        <p:cxnSp>
          <p:nvCxnSpPr>
            <p:cNvPr id="17" name="Straight Connector 16">
              <a:extLst>
                <a:ext uri="{FF2B5EF4-FFF2-40B4-BE49-F238E27FC236}">
                  <a16:creationId xmlns:a16="http://schemas.microsoft.com/office/drawing/2014/main" id="{01B5C978-508F-4DA9-9710-3EBA13E5CB87}"/>
                </a:ext>
              </a:extLst>
            </p:cNvPr>
            <p:cNvCxnSpPr>
              <a:stCxn id="16" idx="4"/>
              <a:endCxn id="16"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dynamictitle__637468215078910541">
            <a:extLst>
              <a:ext uri="{FF2B5EF4-FFF2-40B4-BE49-F238E27FC236}">
                <a16:creationId xmlns:a16="http://schemas.microsoft.com/office/drawing/2014/main" id="{FA1894DB-D1E0-4ED1-8BBE-BD0635757C2A}"/>
              </a:ext>
            </a:extLst>
          </p:cNvPr>
          <p:cNvGrpSpPr/>
          <p:nvPr>
            <p:custDataLst>
              <p:tags r:id="rId3"/>
            </p:custDataLst>
          </p:nvPr>
        </p:nvGrpSpPr>
        <p:grpSpPr>
          <a:xfrm>
            <a:off x="3086100" y="3392199"/>
            <a:ext cx="8497784" cy="442035"/>
            <a:chOff x="2832361" y="1903275"/>
            <a:chExt cx="3534683" cy="442035"/>
          </a:xfrm>
        </p:grpSpPr>
        <p:sp>
          <p:nvSpPr>
            <p:cNvPr id="19" name="Arrow: Left-Right 18">
              <a:extLst>
                <a:ext uri="{FF2B5EF4-FFF2-40B4-BE49-F238E27FC236}">
                  <a16:creationId xmlns:a16="http://schemas.microsoft.com/office/drawing/2014/main" id="{223D25A7-C4B4-460B-B59D-CACDE83B2F6C}"/>
                </a:ext>
              </a:extLst>
            </p:cNvPr>
            <p:cNvSpPr/>
            <p:nvPr/>
          </p:nvSpPr>
          <p:spPr>
            <a:xfrm>
              <a:off x="2832361" y="1903275"/>
              <a:ext cx="3534683"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r>
                <a:rPr lang="en-US" sz="2400" dirty="0">
                  <a:solidFill>
                    <a:srgbClr val="1A9AFA"/>
                  </a:solidFill>
                </a:rPr>
                <a:t>What’s not purchased</a:t>
              </a:r>
            </a:p>
          </p:txBody>
        </p:sp>
        <p:cxnSp>
          <p:nvCxnSpPr>
            <p:cNvPr id="20" name="Straight Connector 19">
              <a:extLst>
                <a:ext uri="{FF2B5EF4-FFF2-40B4-BE49-F238E27FC236}">
                  <a16:creationId xmlns:a16="http://schemas.microsoft.com/office/drawing/2014/main" id="{1388BCC0-1510-4B71-97F7-A519AA351607}"/>
                </a:ext>
              </a:extLst>
            </p:cNvPr>
            <p:cNvCxnSpPr>
              <a:stCxn id="19" idx="4"/>
              <a:endCxn id="19"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E6AB8717-AED9-443D-93B4-6D9A28D87909}"/>
              </a:ext>
            </a:extLst>
          </p:cNvPr>
          <p:cNvSpPr/>
          <p:nvPr/>
        </p:nvSpPr>
        <p:spPr>
          <a:xfrm>
            <a:off x="608116" y="3211830"/>
            <a:ext cx="2477984" cy="662940"/>
          </a:xfrm>
          <a:custGeom>
            <a:avLst/>
            <a:gdLst>
              <a:gd name="connsiteX0" fmla="*/ 11430 w 3280410"/>
              <a:gd name="connsiteY0" fmla="*/ 662940 h 800100"/>
              <a:gd name="connsiteX1" fmla="*/ 1234440 w 3280410"/>
              <a:gd name="connsiteY1" fmla="*/ 0 h 800100"/>
              <a:gd name="connsiteX2" fmla="*/ 3280410 w 3280410"/>
              <a:gd name="connsiteY2" fmla="*/ 0 h 800100"/>
              <a:gd name="connsiteX3" fmla="*/ 1977390 w 3280410"/>
              <a:gd name="connsiteY3" fmla="*/ 662940 h 800100"/>
              <a:gd name="connsiteX4" fmla="*/ 0 w 3280410"/>
              <a:gd name="connsiteY4" fmla="*/ 662940 h 800100"/>
              <a:gd name="connsiteX5" fmla="*/ 11430 w 3280410"/>
              <a:gd name="connsiteY5" fmla="*/ 800100 h 800100"/>
              <a:gd name="connsiteX0" fmla="*/ 11430 w 3280410"/>
              <a:gd name="connsiteY0" fmla="*/ 662940 h 662940"/>
              <a:gd name="connsiteX1" fmla="*/ 1234440 w 3280410"/>
              <a:gd name="connsiteY1" fmla="*/ 0 h 662940"/>
              <a:gd name="connsiteX2" fmla="*/ 3280410 w 3280410"/>
              <a:gd name="connsiteY2" fmla="*/ 0 h 662940"/>
              <a:gd name="connsiteX3" fmla="*/ 1977390 w 3280410"/>
              <a:gd name="connsiteY3" fmla="*/ 662940 h 662940"/>
              <a:gd name="connsiteX4" fmla="*/ 0 w 3280410"/>
              <a:gd name="connsiteY4" fmla="*/ 66294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410" h="662940">
                <a:moveTo>
                  <a:pt x="11430" y="662940"/>
                </a:moveTo>
                <a:lnTo>
                  <a:pt x="1234440" y="0"/>
                </a:lnTo>
                <a:lnTo>
                  <a:pt x="3280410" y="0"/>
                </a:lnTo>
                <a:lnTo>
                  <a:pt x="1977390" y="662940"/>
                </a:lnTo>
                <a:lnTo>
                  <a:pt x="0" y="662940"/>
                </a:lnTo>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737141E-3379-45D0-8F8C-E4A602F4BBD5}"/>
              </a:ext>
            </a:extLst>
          </p:cNvPr>
          <p:cNvSpPr/>
          <p:nvPr/>
        </p:nvSpPr>
        <p:spPr>
          <a:xfrm>
            <a:off x="1607623" y="1327149"/>
            <a:ext cx="478971" cy="224969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200" dirty="0" err="1">
              <a:solidFill>
                <a:schemeClr val="bg1"/>
              </a:solidFill>
            </a:endParaRPr>
          </a:p>
        </p:txBody>
      </p:sp>
      <p:sp>
        <p:nvSpPr>
          <p:cNvPr id="27" name="TextBox 26">
            <a:extLst>
              <a:ext uri="{FF2B5EF4-FFF2-40B4-BE49-F238E27FC236}">
                <a16:creationId xmlns:a16="http://schemas.microsoft.com/office/drawing/2014/main" id="{3C6DFD3F-3233-4B28-A77C-9A7541057FEB}"/>
              </a:ext>
            </a:extLst>
          </p:cNvPr>
          <p:cNvSpPr txBox="1"/>
          <p:nvPr/>
        </p:nvSpPr>
        <p:spPr>
          <a:xfrm rot="16200000">
            <a:off x="619352" y="2328276"/>
            <a:ext cx="1257075" cy="276999"/>
          </a:xfrm>
          <a:prstGeom prst="rect">
            <a:avLst/>
          </a:prstGeom>
          <a:noFill/>
        </p:spPr>
        <p:txBody>
          <a:bodyPr wrap="none" rtlCol="0">
            <a:spAutoFit/>
          </a:bodyPr>
          <a:lstStyle/>
          <a:p>
            <a:r>
              <a:rPr lang="en-US" sz="1200" dirty="0">
                <a:solidFill>
                  <a:schemeClr val="bg1"/>
                </a:solidFill>
                <a:latin typeface="+mj-lt"/>
              </a:rPr>
              <a:t>Higher priorities</a:t>
            </a:r>
          </a:p>
        </p:txBody>
      </p:sp>
      <p:sp>
        <p:nvSpPr>
          <p:cNvPr id="28" name="TextBox 27">
            <a:extLst>
              <a:ext uri="{FF2B5EF4-FFF2-40B4-BE49-F238E27FC236}">
                <a16:creationId xmlns:a16="http://schemas.microsoft.com/office/drawing/2014/main" id="{04208E59-84CF-4A01-81E4-BBBF1704D879}"/>
              </a:ext>
            </a:extLst>
          </p:cNvPr>
          <p:cNvSpPr txBox="1"/>
          <p:nvPr/>
        </p:nvSpPr>
        <p:spPr>
          <a:xfrm rot="16200000">
            <a:off x="636182" y="4937619"/>
            <a:ext cx="1223412" cy="276999"/>
          </a:xfrm>
          <a:prstGeom prst="rect">
            <a:avLst/>
          </a:prstGeom>
          <a:noFill/>
        </p:spPr>
        <p:txBody>
          <a:bodyPr wrap="none" rtlCol="0">
            <a:spAutoFit/>
          </a:bodyPr>
          <a:lstStyle/>
          <a:p>
            <a:r>
              <a:rPr lang="en-US" sz="1200" dirty="0">
                <a:solidFill>
                  <a:schemeClr val="bg1"/>
                </a:solidFill>
                <a:latin typeface="+mj-lt"/>
              </a:rPr>
              <a:t>Lower priorities</a:t>
            </a:r>
          </a:p>
        </p:txBody>
      </p:sp>
      <p:grpSp>
        <p:nvGrpSpPr>
          <p:cNvPr id="41" name="Group 40">
            <a:extLst>
              <a:ext uri="{FF2B5EF4-FFF2-40B4-BE49-F238E27FC236}">
                <a16:creationId xmlns:a16="http://schemas.microsoft.com/office/drawing/2014/main" id="{BCB03297-4264-40F4-BE7F-CDC515394D26}"/>
              </a:ext>
            </a:extLst>
          </p:cNvPr>
          <p:cNvGrpSpPr/>
          <p:nvPr/>
        </p:nvGrpSpPr>
        <p:grpSpPr>
          <a:xfrm>
            <a:off x="1607624" y="1530455"/>
            <a:ext cx="116402" cy="1843087"/>
            <a:chOff x="1607623" y="1530455"/>
            <a:chExt cx="209747" cy="1843087"/>
          </a:xfrm>
        </p:grpSpPr>
        <p:cxnSp>
          <p:nvCxnSpPr>
            <p:cNvPr id="30" name="Straight Connector 29">
              <a:extLst>
                <a:ext uri="{FF2B5EF4-FFF2-40B4-BE49-F238E27FC236}">
                  <a16:creationId xmlns:a16="http://schemas.microsoft.com/office/drawing/2014/main" id="{D9DC3371-01CF-4AC6-836F-6A06B7B1DC6B}"/>
                </a:ext>
              </a:extLst>
            </p:cNvPr>
            <p:cNvCxnSpPr/>
            <p:nvPr/>
          </p:nvCxnSpPr>
          <p:spPr>
            <a:xfrm>
              <a:off x="1607623" y="1530455"/>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E7D07D-041A-4A32-B66D-C03EE19E1E50}"/>
                </a:ext>
              </a:extLst>
            </p:cNvPr>
            <p:cNvCxnSpPr/>
            <p:nvPr/>
          </p:nvCxnSpPr>
          <p:spPr>
            <a:xfrm>
              <a:off x="1607623" y="1735242"/>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63054A-AFFF-40D7-9909-90507F773A7B}"/>
                </a:ext>
              </a:extLst>
            </p:cNvPr>
            <p:cNvCxnSpPr/>
            <p:nvPr/>
          </p:nvCxnSpPr>
          <p:spPr>
            <a:xfrm>
              <a:off x="1607623" y="1940029"/>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85EB506-6A4A-4002-BD0A-DF8394E85617}"/>
                </a:ext>
              </a:extLst>
            </p:cNvPr>
            <p:cNvCxnSpPr/>
            <p:nvPr/>
          </p:nvCxnSpPr>
          <p:spPr>
            <a:xfrm>
              <a:off x="1607623" y="2144816"/>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5AC72-7294-487D-B877-99AF5D1B27D4}"/>
                </a:ext>
              </a:extLst>
            </p:cNvPr>
            <p:cNvCxnSpPr/>
            <p:nvPr/>
          </p:nvCxnSpPr>
          <p:spPr>
            <a:xfrm>
              <a:off x="1607623" y="2349603"/>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663E31A-6C52-4FC2-BEF6-65F233803433}"/>
                </a:ext>
              </a:extLst>
            </p:cNvPr>
            <p:cNvCxnSpPr/>
            <p:nvPr/>
          </p:nvCxnSpPr>
          <p:spPr>
            <a:xfrm>
              <a:off x="1607623" y="2554390"/>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B24D27-0F40-4949-95E0-50ABAE8B755E}"/>
                </a:ext>
              </a:extLst>
            </p:cNvPr>
            <p:cNvCxnSpPr/>
            <p:nvPr/>
          </p:nvCxnSpPr>
          <p:spPr>
            <a:xfrm>
              <a:off x="1607623" y="2759177"/>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E4A44B0-5339-4C7A-9667-F8C530F6BDE8}"/>
                </a:ext>
              </a:extLst>
            </p:cNvPr>
            <p:cNvCxnSpPr/>
            <p:nvPr/>
          </p:nvCxnSpPr>
          <p:spPr>
            <a:xfrm>
              <a:off x="1607623" y="2963964"/>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EDEBD-E6FB-4D63-9F0D-A776DB3B8498}"/>
                </a:ext>
              </a:extLst>
            </p:cNvPr>
            <p:cNvCxnSpPr/>
            <p:nvPr/>
          </p:nvCxnSpPr>
          <p:spPr>
            <a:xfrm>
              <a:off x="1607623" y="3168751"/>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837600-2161-45AD-B3DA-52E861D8F749}"/>
                </a:ext>
              </a:extLst>
            </p:cNvPr>
            <p:cNvCxnSpPr/>
            <p:nvPr/>
          </p:nvCxnSpPr>
          <p:spPr>
            <a:xfrm>
              <a:off x="1607623" y="3373542"/>
              <a:ext cx="20974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4EFBA688-C221-4C36-B017-EF4FE6AED651}"/>
              </a:ext>
            </a:extLst>
          </p:cNvPr>
          <p:cNvCxnSpPr/>
          <p:nvPr/>
        </p:nvCxnSpPr>
        <p:spPr>
          <a:xfrm>
            <a:off x="1607624" y="4055843"/>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380E27-9D36-431C-BC6C-53A191FF7EA7}"/>
              </a:ext>
            </a:extLst>
          </p:cNvPr>
          <p:cNvCxnSpPr/>
          <p:nvPr/>
        </p:nvCxnSpPr>
        <p:spPr>
          <a:xfrm>
            <a:off x="1607624" y="4260630"/>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697B94-CD9B-4135-9D3D-7E67B027E877}"/>
              </a:ext>
            </a:extLst>
          </p:cNvPr>
          <p:cNvCxnSpPr/>
          <p:nvPr/>
        </p:nvCxnSpPr>
        <p:spPr>
          <a:xfrm>
            <a:off x="1607624" y="4465417"/>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D157D5-5150-4A1E-8996-811D69E4848C}"/>
              </a:ext>
            </a:extLst>
          </p:cNvPr>
          <p:cNvCxnSpPr/>
          <p:nvPr/>
        </p:nvCxnSpPr>
        <p:spPr>
          <a:xfrm>
            <a:off x="1607624" y="4670204"/>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D4F0CF-B3C3-48FD-BDAF-09AFBFBAB593}"/>
              </a:ext>
            </a:extLst>
          </p:cNvPr>
          <p:cNvCxnSpPr/>
          <p:nvPr/>
        </p:nvCxnSpPr>
        <p:spPr>
          <a:xfrm>
            <a:off x="1607624" y="4874991"/>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370758B-7538-4132-A923-B2E11D815A55}"/>
              </a:ext>
            </a:extLst>
          </p:cNvPr>
          <p:cNvCxnSpPr/>
          <p:nvPr/>
        </p:nvCxnSpPr>
        <p:spPr>
          <a:xfrm>
            <a:off x="1607624" y="5079778"/>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36994F-C8B6-4A5C-9217-51D22B559D8F}"/>
              </a:ext>
            </a:extLst>
          </p:cNvPr>
          <p:cNvCxnSpPr/>
          <p:nvPr/>
        </p:nvCxnSpPr>
        <p:spPr>
          <a:xfrm>
            <a:off x="1607624" y="5284565"/>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887182C-CA34-4869-B491-DE61BD32CF77}"/>
              </a:ext>
            </a:extLst>
          </p:cNvPr>
          <p:cNvCxnSpPr/>
          <p:nvPr/>
        </p:nvCxnSpPr>
        <p:spPr>
          <a:xfrm>
            <a:off x="1607624" y="5489352"/>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DD25E5B-997C-46C4-8E97-C1625A3FE6E1}"/>
              </a:ext>
            </a:extLst>
          </p:cNvPr>
          <p:cNvCxnSpPr/>
          <p:nvPr/>
        </p:nvCxnSpPr>
        <p:spPr>
          <a:xfrm>
            <a:off x="1607624" y="5694139"/>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787D26-27CB-4471-9EDF-206442D6B2A8}"/>
              </a:ext>
            </a:extLst>
          </p:cNvPr>
          <p:cNvCxnSpPr/>
          <p:nvPr/>
        </p:nvCxnSpPr>
        <p:spPr>
          <a:xfrm>
            <a:off x="1607624" y="5898930"/>
            <a:ext cx="116402"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3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9413CD7-1239-401C-9F56-2490FFADEC5E}"/>
              </a:ext>
            </a:extLst>
          </p:cNvPr>
          <p:cNvPicPr>
            <a:picLocks noGrp="1" noChangeAspect="1"/>
          </p:cNvPicPr>
          <p:nvPr>
            <p:ph idx="1"/>
          </p:nvPr>
        </p:nvPicPr>
        <p:blipFill rotWithShape="1">
          <a:blip r:embed="rId3"/>
          <a:srcRect t="7643" b="7643"/>
          <a:stretch/>
        </p:blipFill>
        <p:spPr>
          <a:xfrm>
            <a:off x="0" y="1"/>
            <a:ext cx="12192000" cy="6858005"/>
          </a:xfrm>
          <a:prstGeom prst="rect">
            <a:avLst/>
          </a:prstGeom>
        </p:spPr>
      </p:pic>
    </p:spTree>
    <p:extLst>
      <p:ext uri="{BB962C8B-B14F-4D97-AF65-F5344CB8AC3E}">
        <p14:creationId xmlns:p14="http://schemas.microsoft.com/office/powerpoint/2010/main" val="366104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0E715B-0A4D-4074-81DE-075426181170}"/>
              </a:ext>
            </a:extLst>
          </p:cNvPr>
          <p:cNvGraphicFramePr>
            <a:graphicFrameLocks noChangeAspect="1"/>
          </p:cNvGraphicFramePr>
          <p:nvPr>
            <p:custDataLst>
              <p:tags r:id="rId1"/>
            </p:custDataLst>
            <p:extLst>
              <p:ext uri="{D42A27DB-BD31-4B8C-83A1-F6EECF244321}">
                <p14:modId xmlns:p14="http://schemas.microsoft.com/office/powerpoint/2010/main" val="44939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6E0E715B-0A4D-4074-81DE-0754261811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EACB173-803A-4E57-8E22-603941590273}"/>
              </a:ext>
            </a:extLst>
          </p:cNvPr>
          <p:cNvSpPr>
            <a:spLocks noGrp="1"/>
          </p:cNvSpPr>
          <p:nvPr>
            <p:ph type="title"/>
          </p:nvPr>
        </p:nvSpPr>
        <p:spPr/>
        <p:txBody>
          <a:bodyPr vert="horz"/>
          <a:lstStyle/>
          <a:p>
            <a:r>
              <a:rPr lang="en-US" dirty="0"/>
              <a:t>Less is more</a:t>
            </a:r>
          </a:p>
        </p:txBody>
      </p:sp>
      <p:pic>
        <p:nvPicPr>
          <p:cNvPr id="3" name="Picture 2">
            <a:extLst>
              <a:ext uri="{FF2B5EF4-FFF2-40B4-BE49-F238E27FC236}">
                <a16:creationId xmlns:a16="http://schemas.microsoft.com/office/drawing/2014/main" id="{1731AE51-6A1F-4D17-A744-D21F62F5C9EE}"/>
              </a:ext>
            </a:extLst>
          </p:cNvPr>
          <p:cNvPicPr>
            <a:picLocks noChangeAspect="1"/>
          </p:cNvPicPr>
          <p:nvPr/>
        </p:nvPicPr>
        <p:blipFill>
          <a:blip r:embed="rId6"/>
          <a:stretch>
            <a:fillRect/>
          </a:stretch>
        </p:blipFill>
        <p:spPr>
          <a:xfrm>
            <a:off x="792538" y="1051586"/>
            <a:ext cx="4663439" cy="3497579"/>
          </a:xfrm>
          <a:prstGeom prst="rect">
            <a:avLst/>
          </a:prstGeom>
        </p:spPr>
      </p:pic>
      <p:pic>
        <p:nvPicPr>
          <p:cNvPr id="4" name="Picture 3">
            <a:extLst>
              <a:ext uri="{FF2B5EF4-FFF2-40B4-BE49-F238E27FC236}">
                <a16:creationId xmlns:a16="http://schemas.microsoft.com/office/drawing/2014/main" id="{2DB6269B-31C7-45C2-B5B0-6B4EBE5E6A33}"/>
              </a:ext>
            </a:extLst>
          </p:cNvPr>
          <p:cNvPicPr>
            <a:picLocks noChangeAspect="1"/>
          </p:cNvPicPr>
          <p:nvPr/>
        </p:nvPicPr>
        <p:blipFill>
          <a:blip r:embed="rId7"/>
          <a:stretch>
            <a:fillRect/>
          </a:stretch>
        </p:blipFill>
        <p:spPr>
          <a:xfrm>
            <a:off x="6240423" y="2667489"/>
            <a:ext cx="5901439" cy="3321804"/>
          </a:xfrm>
          <a:prstGeom prst="rect">
            <a:avLst/>
          </a:prstGeom>
        </p:spPr>
      </p:pic>
    </p:spTree>
    <p:extLst>
      <p:ext uri="{BB962C8B-B14F-4D97-AF65-F5344CB8AC3E}">
        <p14:creationId xmlns:p14="http://schemas.microsoft.com/office/powerpoint/2010/main" val="152996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1B5B3C2-5604-44F9-A318-30377ADFF4F0}"/>
              </a:ext>
            </a:extLst>
          </p:cNvPr>
          <p:cNvGraphicFramePr>
            <a:graphicFrameLocks noChangeAspect="1"/>
          </p:cNvGraphicFramePr>
          <p:nvPr>
            <p:custDataLst>
              <p:tags r:id="rId1"/>
            </p:custDataLst>
            <p:extLst>
              <p:ext uri="{D42A27DB-BD31-4B8C-83A1-F6EECF244321}">
                <p14:modId xmlns:p14="http://schemas.microsoft.com/office/powerpoint/2010/main" val="4190664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1B5B3C2-5604-44F9-A318-30377ADFF4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392CE9-0E70-45B2-8772-68182C0D7132}"/>
              </a:ext>
            </a:extLst>
          </p:cNvPr>
          <p:cNvSpPr>
            <a:spLocks noGrp="1"/>
          </p:cNvSpPr>
          <p:nvPr>
            <p:ph type="title"/>
          </p:nvPr>
        </p:nvSpPr>
        <p:spPr/>
        <p:txBody>
          <a:bodyPr vert="horz"/>
          <a:lstStyle/>
          <a:p>
            <a:r>
              <a:rPr lang="en-GB" dirty="0"/>
              <a:t>Bottom line is value</a:t>
            </a:r>
          </a:p>
        </p:txBody>
      </p:sp>
      <p:sp>
        <p:nvSpPr>
          <p:cNvPr id="52" name="TextBox 51">
            <a:extLst>
              <a:ext uri="{FF2B5EF4-FFF2-40B4-BE49-F238E27FC236}">
                <a16:creationId xmlns:a16="http://schemas.microsoft.com/office/drawing/2014/main" id="{6268C982-DEBE-44A3-94EE-42E656909A91}"/>
              </a:ext>
            </a:extLst>
          </p:cNvPr>
          <p:cNvSpPr txBox="1"/>
          <p:nvPr/>
        </p:nvSpPr>
        <p:spPr>
          <a:xfrm>
            <a:off x="603069" y="1327149"/>
            <a:ext cx="10974284" cy="3785652"/>
          </a:xfrm>
          <a:prstGeom prst="rect">
            <a:avLst/>
          </a:prstGeom>
          <a:noFill/>
        </p:spPr>
        <p:txBody>
          <a:bodyPr wrap="square" rtlCol="0">
            <a:spAutoFit/>
          </a:bodyPr>
          <a:lstStyle/>
          <a:p>
            <a:pPr algn="ctr"/>
            <a:r>
              <a:rPr lang="en-US" sz="2400" dirty="0">
                <a:solidFill>
                  <a:schemeClr val="bg1"/>
                </a:solidFill>
                <a:latin typeface="+mj-lt"/>
              </a:rPr>
              <a:t>Improve value by …</a:t>
            </a:r>
          </a:p>
          <a:p>
            <a:pPr algn="ctr"/>
            <a:endParaRPr lang="en-US" sz="2400" dirty="0">
              <a:solidFill>
                <a:schemeClr val="bg1"/>
              </a:solidFill>
              <a:latin typeface="+mj-lt"/>
            </a:endParaRPr>
          </a:p>
          <a:p>
            <a:pPr algn="ctr"/>
            <a:r>
              <a:rPr lang="en-US" sz="2400" dirty="0">
                <a:solidFill>
                  <a:schemeClr val="bg1"/>
                </a:solidFill>
                <a:latin typeface="+mj-lt"/>
              </a:rPr>
              <a:t>Getting more results for the same dollars</a:t>
            </a:r>
          </a:p>
          <a:p>
            <a:pPr algn="ctr"/>
            <a:endParaRPr lang="en-US" sz="2400" dirty="0">
              <a:solidFill>
                <a:schemeClr val="bg1"/>
              </a:solidFill>
              <a:latin typeface="+mj-lt"/>
            </a:endParaRPr>
          </a:p>
          <a:p>
            <a:pPr algn="ctr"/>
            <a:r>
              <a:rPr lang="en-US" sz="2400" dirty="0">
                <a:solidFill>
                  <a:schemeClr val="bg1"/>
                </a:solidFill>
                <a:latin typeface="+mj-lt"/>
              </a:rPr>
              <a:t>Getting the same results for fewer dollars</a:t>
            </a:r>
          </a:p>
          <a:p>
            <a:pPr algn="ctr"/>
            <a:endParaRPr lang="en-US" sz="2400" dirty="0">
              <a:solidFill>
                <a:schemeClr val="bg1"/>
              </a:solidFill>
              <a:latin typeface="+mj-lt"/>
            </a:endParaRPr>
          </a:p>
          <a:p>
            <a:pPr algn="ctr"/>
            <a:r>
              <a:rPr lang="en-US" sz="2400" b="1" dirty="0">
                <a:solidFill>
                  <a:schemeClr val="bg1"/>
                </a:solidFill>
                <a:latin typeface="+mj-lt"/>
              </a:rPr>
              <a:t>Or, best …</a:t>
            </a:r>
          </a:p>
          <a:p>
            <a:pPr algn="ctr"/>
            <a:endParaRPr lang="en-US" sz="2400" dirty="0">
              <a:solidFill>
                <a:schemeClr val="bg1"/>
              </a:solidFill>
              <a:latin typeface="+mj-lt"/>
            </a:endParaRPr>
          </a:p>
          <a:p>
            <a:pPr algn="ctr"/>
            <a:r>
              <a:rPr lang="en-US" sz="2400" dirty="0">
                <a:solidFill>
                  <a:schemeClr val="bg1"/>
                </a:solidFill>
                <a:latin typeface="+mj-lt"/>
              </a:rPr>
              <a:t>Getting more results for fewer dollars</a:t>
            </a:r>
            <a:br>
              <a:rPr lang="en-US" sz="2400" dirty="0">
                <a:solidFill>
                  <a:schemeClr val="bg1"/>
                </a:solidFill>
                <a:latin typeface="+mj-lt"/>
              </a:rPr>
            </a:br>
            <a:r>
              <a:rPr lang="en-US" sz="2400" b="1" dirty="0">
                <a:solidFill>
                  <a:schemeClr val="bg1"/>
                </a:solidFill>
                <a:latin typeface="+mj-lt"/>
              </a:rPr>
              <a:t>Innovation!</a:t>
            </a:r>
          </a:p>
        </p:txBody>
      </p:sp>
    </p:spTree>
    <p:extLst>
      <p:ext uri="{BB962C8B-B14F-4D97-AF65-F5344CB8AC3E}">
        <p14:creationId xmlns:p14="http://schemas.microsoft.com/office/powerpoint/2010/main" val="282972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B3F118A-1EBA-6BA1-090F-F51A293B9BDE}"/>
              </a:ext>
            </a:extLst>
          </p:cNvPr>
          <p:cNvGraphicFramePr>
            <a:graphicFrameLocks noChangeAspect="1"/>
          </p:cNvGraphicFramePr>
          <p:nvPr>
            <p:custDataLst>
              <p:tags r:id="rId1"/>
            </p:custDataLst>
            <p:extLst>
              <p:ext uri="{D42A27DB-BD31-4B8C-83A1-F6EECF244321}">
                <p14:modId xmlns:p14="http://schemas.microsoft.com/office/powerpoint/2010/main" val="1875157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7" name="think-cell data - do not delete" hidden="1">
                        <a:extLst>
                          <a:ext uri="{FF2B5EF4-FFF2-40B4-BE49-F238E27FC236}">
                            <a16:creationId xmlns:a16="http://schemas.microsoft.com/office/drawing/2014/main" id="{DB3F118A-1EBA-6BA1-090F-F51A293B9B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F0E431-A44A-2549-985F-F08194CF2854}"/>
              </a:ext>
            </a:extLst>
          </p:cNvPr>
          <p:cNvSpPr>
            <a:spLocks noGrp="1"/>
          </p:cNvSpPr>
          <p:nvPr>
            <p:ph type="title"/>
          </p:nvPr>
        </p:nvSpPr>
        <p:spPr/>
        <p:txBody>
          <a:bodyPr vert="horz"/>
          <a:lstStyle/>
          <a:p>
            <a:r>
              <a:rPr lang="en-US" dirty="0"/>
              <a:t>Budgeting for equity</a:t>
            </a:r>
          </a:p>
        </p:txBody>
      </p:sp>
      <p:pic>
        <p:nvPicPr>
          <p:cNvPr id="3" name="Picture 2">
            <a:extLst>
              <a:ext uri="{FF2B5EF4-FFF2-40B4-BE49-F238E27FC236}">
                <a16:creationId xmlns:a16="http://schemas.microsoft.com/office/drawing/2014/main" id="{53C62D27-051F-352A-F317-C8887D9A1BED}"/>
              </a:ext>
            </a:extLst>
          </p:cNvPr>
          <p:cNvPicPr>
            <a:picLocks noChangeAspect="1"/>
          </p:cNvPicPr>
          <p:nvPr/>
        </p:nvPicPr>
        <p:blipFill>
          <a:blip r:embed="rId6"/>
          <a:stretch>
            <a:fillRect/>
          </a:stretch>
        </p:blipFill>
        <p:spPr>
          <a:xfrm>
            <a:off x="152465" y="1051586"/>
            <a:ext cx="4865030" cy="3609145"/>
          </a:xfrm>
          <a:prstGeom prst="rect">
            <a:avLst/>
          </a:prstGeom>
        </p:spPr>
      </p:pic>
      <p:pic>
        <p:nvPicPr>
          <p:cNvPr id="4" name="Picture 3">
            <a:extLst>
              <a:ext uri="{FF2B5EF4-FFF2-40B4-BE49-F238E27FC236}">
                <a16:creationId xmlns:a16="http://schemas.microsoft.com/office/drawing/2014/main" id="{7527EA3B-3B79-1A5D-CC22-9C7515FAB571}"/>
              </a:ext>
            </a:extLst>
          </p:cNvPr>
          <p:cNvPicPr>
            <a:picLocks noChangeAspect="1"/>
          </p:cNvPicPr>
          <p:nvPr/>
        </p:nvPicPr>
        <p:blipFill>
          <a:blip r:embed="rId7"/>
          <a:stretch>
            <a:fillRect/>
          </a:stretch>
        </p:blipFill>
        <p:spPr>
          <a:xfrm>
            <a:off x="4529192" y="2423171"/>
            <a:ext cx="3133616" cy="4017612"/>
          </a:xfrm>
          <a:prstGeom prst="rect">
            <a:avLst/>
          </a:prstGeom>
        </p:spPr>
      </p:pic>
      <p:pic>
        <p:nvPicPr>
          <p:cNvPr id="5" name="Picture 4">
            <a:extLst>
              <a:ext uri="{FF2B5EF4-FFF2-40B4-BE49-F238E27FC236}">
                <a16:creationId xmlns:a16="http://schemas.microsoft.com/office/drawing/2014/main" id="{4DF19AB0-7B2E-C2E1-31A2-564881A3DA39}"/>
              </a:ext>
            </a:extLst>
          </p:cNvPr>
          <p:cNvPicPr>
            <a:picLocks noChangeAspect="1"/>
          </p:cNvPicPr>
          <p:nvPr/>
        </p:nvPicPr>
        <p:blipFill>
          <a:blip r:embed="rId8"/>
          <a:stretch>
            <a:fillRect/>
          </a:stretch>
        </p:blipFill>
        <p:spPr>
          <a:xfrm>
            <a:off x="7476144" y="3405804"/>
            <a:ext cx="4523624" cy="2956816"/>
          </a:xfrm>
          <a:prstGeom prst="rect">
            <a:avLst/>
          </a:prstGeom>
        </p:spPr>
      </p:pic>
      <p:pic>
        <p:nvPicPr>
          <p:cNvPr id="12" name="Picture 11">
            <a:extLst>
              <a:ext uri="{FF2B5EF4-FFF2-40B4-BE49-F238E27FC236}">
                <a16:creationId xmlns:a16="http://schemas.microsoft.com/office/drawing/2014/main" id="{4DB437FC-EDBD-83FB-772A-B5E138031CE9}"/>
              </a:ext>
            </a:extLst>
          </p:cNvPr>
          <p:cNvPicPr>
            <a:picLocks noChangeAspect="1"/>
          </p:cNvPicPr>
          <p:nvPr/>
        </p:nvPicPr>
        <p:blipFill>
          <a:blip r:embed="rId9"/>
          <a:stretch>
            <a:fillRect/>
          </a:stretch>
        </p:blipFill>
        <p:spPr>
          <a:xfrm>
            <a:off x="1582374" y="4829741"/>
            <a:ext cx="1442032" cy="1442032"/>
          </a:xfrm>
          <a:prstGeom prst="rect">
            <a:avLst/>
          </a:prstGeom>
        </p:spPr>
      </p:pic>
      <p:pic>
        <p:nvPicPr>
          <p:cNvPr id="14" name="Picture 13">
            <a:extLst>
              <a:ext uri="{FF2B5EF4-FFF2-40B4-BE49-F238E27FC236}">
                <a16:creationId xmlns:a16="http://schemas.microsoft.com/office/drawing/2014/main" id="{E364D6BA-81CD-6E66-C3F2-4AFB1968FE9E}"/>
              </a:ext>
            </a:extLst>
          </p:cNvPr>
          <p:cNvPicPr>
            <a:picLocks noChangeAspect="1"/>
          </p:cNvPicPr>
          <p:nvPr/>
        </p:nvPicPr>
        <p:blipFill>
          <a:blip r:embed="rId10"/>
          <a:stretch>
            <a:fillRect/>
          </a:stretch>
        </p:blipFill>
        <p:spPr>
          <a:xfrm>
            <a:off x="5389132" y="934957"/>
            <a:ext cx="1413736" cy="1413736"/>
          </a:xfrm>
          <a:prstGeom prst="rect">
            <a:avLst/>
          </a:prstGeom>
        </p:spPr>
      </p:pic>
      <p:pic>
        <p:nvPicPr>
          <p:cNvPr id="16" name="Picture 15">
            <a:extLst>
              <a:ext uri="{FF2B5EF4-FFF2-40B4-BE49-F238E27FC236}">
                <a16:creationId xmlns:a16="http://schemas.microsoft.com/office/drawing/2014/main" id="{D43305E4-2A64-11D0-4CA5-039AE17235E1}"/>
              </a:ext>
            </a:extLst>
          </p:cNvPr>
          <p:cNvPicPr>
            <a:picLocks noChangeAspect="1"/>
          </p:cNvPicPr>
          <p:nvPr/>
        </p:nvPicPr>
        <p:blipFill>
          <a:blip r:embed="rId11"/>
          <a:stretch>
            <a:fillRect/>
          </a:stretch>
        </p:blipFill>
        <p:spPr>
          <a:xfrm>
            <a:off x="9031088" y="1843113"/>
            <a:ext cx="1413736" cy="1413736"/>
          </a:xfrm>
          <a:prstGeom prst="rect">
            <a:avLst/>
          </a:prstGeom>
        </p:spPr>
      </p:pic>
    </p:spTree>
    <p:extLst>
      <p:ext uri="{BB962C8B-B14F-4D97-AF65-F5344CB8AC3E}">
        <p14:creationId xmlns:p14="http://schemas.microsoft.com/office/powerpoint/2010/main" val="247159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ee the source image">
            <a:extLst>
              <a:ext uri="{FF2B5EF4-FFF2-40B4-BE49-F238E27FC236}">
                <a16:creationId xmlns:a16="http://schemas.microsoft.com/office/drawing/2014/main" id="{D7F15B0C-40E2-4671-9446-3A77779923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7" r="1619"/>
          <a:stretch/>
        </p:blipFill>
        <p:spPr bwMode="auto">
          <a:xfrm>
            <a:off x="9278" y="0"/>
            <a:ext cx="12191980" cy="6857990"/>
          </a:xfrm>
          <a:prstGeom prst="rect">
            <a:avLst/>
          </a:prstGeom>
          <a:solidFill>
            <a:srgbClr val="FFFFFF"/>
          </a:solidFill>
        </p:spPr>
      </p:pic>
      <p:sp>
        <p:nvSpPr>
          <p:cNvPr id="4" name="TextBox 3">
            <a:extLst>
              <a:ext uri="{FF2B5EF4-FFF2-40B4-BE49-F238E27FC236}">
                <a16:creationId xmlns:a16="http://schemas.microsoft.com/office/drawing/2014/main" id="{242449EA-D1D1-49BC-AB56-F8582929DC3B}"/>
              </a:ext>
            </a:extLst>
          </p:cNvPr>
          <p:cNvSpPr txBox="1"/>
          <p:nvPr/>
        </p:nvSpPr>
        <p:spPr>
          <a:xfrm>
            <a:off x="1249733" y="4251951"/>
            <a:ext cx="914390" cy="298543"/>
          </a:xfrm>
          <a:prstGeom prst="rect">
            <a:avLst/>
          </a:prstGeom>
          <a:solidFill>
            <a:schemeClr val="tx1"/>
          </a:solidFill>
        </p:spPr>
        <p:txBody>
          <a:bodyPr wrap="square" lIns="0" tIns="36576" rIns="0" bIns="0" rtlCol="0">
            <a:spAutoFit/>
          </a:bodyPr>
          <a:lstStyle/>
          <a:p>
            <a:pPr algn="l">
              <a:lnSpc>
                <a:spcPct val="85000"/>
              </a:lnSpc>
              <a:spcAft>
                <a:spcPts val="600"/>
              </a:spcAft>
              <a:buSzPct val="110000"/>
            </a:pPr>
            <a:r>
              <a:rPr lang="en-US" sz="2000" dirty="0">
                <a:solidFill>
                  <a:schemeClr val="bg1"/>
                </a:solidFill>
              </a:rPr>
              <a:t>Inflation</a:t>
            </a:r>
          </a:p>
        </p:txBody>
      </p:sp>
      <p:sp>
        <p:nvSpPr>
          <p:cNvPr id="8" name="TextBox 7">
            <a:extLst>
              <a:ext uri="{FF2B5EF4-FFF2-40B4-BE49-F238E27FC236}">
                <a16:creationId xmlns:a16="http://schemas.microsoft.com/office/drawing/2014/main" id="{3DD9A36B-5005-413A-9964-99114CDD5CCB}"/>
              </a:ext>
            </a:extLst>
          </p:cNvPr>
          <p:cNvSpPr txBox="1"/>
          <p:nvPr/>
        </p:nvSpPr>
        <p:spPr>
          <a:xfrm>
            <a:off x="3992903" y="4550494"/>
            <a:ext cx="1280146" cy="298543"/>
          </a:xfrm>
          <a:prstGeom prst="rect">
            <a:avLst/>
          </a:prstGeom>
          <a:solidFill>
            <a:schemeClr val="tx1"/>
          </a:solidFill>
        </p:spPr>
        <p:txBody>
          <a:bodyPr wrap="square" lIns="0" tIns="36576" rIns="0" bIns="0" rtlCol="0">
            <a:spAutoFit/>
          </a:bodyPr>
          <a:lstStyle/>
          <a:p>
            <a:pPr algn="l">
              <a:lnSpc>
                <a:spcPct val="85000"/>
              </a:lnSpc>
              <a:spcAft>
                <a:spcPts val="600"/>
              </a:spcAft>
              <a:buSzPct val="110000"/>
            </a:pPr>
            <a:r>
              <a:rPr lang="en-US" sz="2000" dirty="0">
                <a:solidFill>
                  <a:schemeClr val="bg1"/>
                </a:solidFill>
              </a:rPr>
              <a:t>Pandemic</a:t>
            </a:r>
          </a:p>
        </p:txBody>
      </p:sp>
      <p:sp>
        <p:nvSpPr>
          <p:cNvPr id="10" name="TextBox 9">
            <a:extLst>
              <a:ext uri="{FF2B5EF4-FFF2-40B4-BE49-F238E27FC236}">
                <a16:creationId xmlns:a16="http://schemas.microsoft.com/office/drawing/2014/main" id="{74D097B3-F503-40E7-A537-41F67FA6340E}"/>
              </a:ext>
            </a:extLst>
          </p:cNvPr>
          <p:cNvSpPr txBox="1"/>
          <p:nvPr/>
        </p:nvSpPr>
        <p:spPr>
          <a:xfrm>
            <a:off x="9387804" y="3953408"/>
            <a:ext cx="1371585" cy="298543"/>
          </a:xfrm>
          <a:prstGeom prst="rect">
            <a:avLst/>
          </a:prstGeom>
          <a:solidFill>
            <a:schemeClr val="tx1"/>
          </a:solidFill>
        </p:spPr>
        <p:txBody>
          <a:bodyPr wrap="square" lIns="0" tIns="36576" rIns="0" bIns="0" rtlCol="0">
            <a:spAutoFit/>
          </a:bodyPr>
          <a:lstStyle/>
          <a:p>
            <a:pPr algn="l">
              <a:lnSpc>
                <a:spcPct val="85000"/>
              </a:lnSpc>
              <a:spcAft>
                <a:spcPts val="600"/>
              </a:spcAft>
              <a:buSzPct val="110000"/>
            </a:pPr>
            <a:r>
              <a:rPr lang="en-US" sz="2000" dirty="0">
                <a:solidFill>
                  <a:schemeClr val="bg1"/>
                </a:solidFill>
              </a:rPr>
              <a:t>Recession?</a:t>
            </a:r>
          </a:p>
        </p:txBody>
      </p:sp>
      <p:sp>
        <p:nvSpPr>
          <p:cNvPr id="11" name="TextBox 10">
            <a:extLst>
              <a:ext uri="{FF2B5EF4-FFF2-40B4-BE49-F238E27FC236}">
                <a16:creationId xmlns:a16="http://schemas.microsoft.com/office/drawing/2014/main" id="{80A6370F-F440-4B79-AE09-93A1C3C90F71}"/>
              </a:ext>
            </a:extLst>
          </p:cNvPr>
          <p:cNvSpPr txBox="1"/>
          <p:nvPr/>
        </p:nvSpPr>
        <p:spPr>
          <a:xfrm>
            <a:off x="6763110" y="4401222"/>
            <a:ext cx="1161669" cy="298543"/>
          </a:xfrm>
          <a:prstGeom prst="rect">
            <a:avLst/>
          </a:prstGeom>
          <a:solidFill>
            <a:schemeClr val="tx1"/>
          </a:solidFill>
        </p:spPr>
        <p:txBody>
          <a:bodyPr wrap="square" lIns="0" tIns="36576" rIns="0" bIns="0" rtlCol="0">
            <a:spAutoFit/>
          </a:bodyPr>
          <a:lstStyle/>
          <a:p>
            <a:pPr algn="l">
              <a:lnSpc>
                <a:spcPct val="85000"/>
              </a:lnSpc>
              <a:spcAft>
                <a:spcPts val="600"/>
              </a:spcAft>
              <a:buSzPct val="110000"/>
            </a:pPr>
            <a:r>
              <a:rPr lang="en-US" sz="2000" dirty="0">
                <a:solidFill>
                  <a:schemeClr val="bg1"/>
                </a:solidFill>
              </a:rPr>
              <a:t>Vacancies</a:t>
            </a:r>
          </a:p>
        </p:txBody>
      </p:sp>
    </p:spTree>
    <p:extLst>
      <p:ext uri="{BB962C8B-B14F-4D97-AF65-F5344CB8AC3E}">
        <p14:creationId xmlns:p14="http://schemas.microsoft.com/office/powerpoint/2010/main" val="402377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1B0D5A4-12FC-9D6F-ABA0-72ED5F287DCE}"/>
              </a:ext>
            </a:extLst>
          </p:cNvPr>
          <p:cNvGraphicFramePr>
            <a:graphicFrameLocks noChangeAspect="1"/>
          </p:cNvGraphicFramePr>
          <p:nvPr>
            <p:custDataLst>
              <p:tags r:id="rId1"/>
            </p:custDataLst>
            <p:extLst>
              <p:ext uri="{D42A27DB-BD31-4B8C-83A1-F6EECF244321}">
                <p14:modId xmlns:p14="http://schemas.microsoft.com/office/powerpoint/2010/main" val="2724579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think-cell data - do not delete" hidden="1">
                        <a:extLst>
                          <a:ext uri="{FF2B5EF4-FFF2-40B4-BE49-F238E27FC236}">
                            <a16:creationId xmlns:a16="http://schemas.microsoft.com/office/drawing/2014/main" id="{91B0D5A4-12FC-9D6F-ABA0-72ED5F287D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50D749E-1970-7676-4856-CA2DADE1075C}"/>
              </a:ext>
            </a:extLst>
          </p:cNvPr>
          <p:cNvSpPr>
            <a:spLocks noGrp="1"/>
          </p:cNvSpPr>
          <p:nvPr>
            <p:ph type="title"/>
          </p:nvPr>
        </p:nvSpPr>
        <p:spPr/>
        <p:txBody>
          <a:bodyPr vert="horz"/>
          <a:lstStyle/>
          <a:p>
            <a:r>
              <a:rPr lang="en-US" dirty="0"/>
              <a:t>How are you reflecting equity in your budget?</a:t>
            </a:r>
          </a:p>
        </p:txBody>
      </p:sp>
      <p:sp>
        <p:nvSpPr>
          <p:cNvPr id="8" name="TextBox 7">
            <a:extLst>
              <a:ext uri="{FF2B5EF4-FFF2-40B4-BE49-F238E27FC236}">
                <a16:creationId xmlns:a16="http://schemas.microsoft.com/office/drawing/2014/main" id="{D2F7524E-96F8-B08C-6390-5BCB0B83F989}"/>
              </a:ext>
            </a:extLst>
          </p:cNvPr>
          <p:cNvSpPr txBox="1"/>
          <p:nvPr/>
        </p:nvSpPr>
        <p:spPr>
          <a:xfrm>
            <a:off x="609600" y="1508781"/>
            <a:ext cx="10974283" cy="4684359"/>
          </a:xfrm>
          <a:prstGeom prst="rect">
            <a:avLst/>
          </a:prstGeom>
          <a:noFill/>
        </p:spPr>
        <p:txBody>
          <a:bodyPr wrap="square" lIns="0" tIns="36576" rIns="0" bIns="0" rtlCol="0">
            <a:spAutoFit/>
          </a:bodyPr>
          <a:lstStyle/>
          <a:p>
            <a:pPr marL="228600" indent="-228600" algn="l">
              <a:lnSpc>
                <a:spcPct val="85000"/>
              </a:lnSpc>
              <a:spcAft>
                <a:spcPts val="600"/>
              </a:spcAft>
              <a:buSzPct val="110000"/>
              <a:buAutoNum type="alphaUcPeriod"/>
            </a:pPr>
            <a:r>
              <a:rPr lang="en-US" sz="3200" dirty="0">
                <a:solidFill>
                  <a:schemeClr val="bg1"/>
                </a:solidFill>
              </a:rPr>
              <a:t>We have defined equity and fully integrated equity into 	how we make budget decisions</a:t>
            </a:r>
          </a:p>
          <a:p>
            <a:pPr algn="l">
              <a:lnSpc>
                <a:spcPct val="85000"/>
              </a:lnSpc>
              <a:spcAft>
                <a:spcPts val="600"/>
              </a:spcAft>
              <a:buSzPct val="110000"/>
            </a:pPr>
            <a:endParaRPr lang="en-US" sz="3200" dirty="0">
              <a:solidFill>
                <a:schemeClr val="bg1"/>
              </a:solidFill>
            </a:endParaRPr>
          </a:p>
          <a:p>
            <a:pPr algn="l">
              <a:lnSpc>
                <a:spcPct val="85000"/>
              </a:lnSpc>
              <a:spcAft>
                <a:spcPts val="600"/>
              </a:spcAft>
              <a:buSzPct val="110000"/>
            </a:pPr>
            <a:r>
              <a:rPr lang="en-US" sz="3200" dirty="0">
                <a:solidFill>
                  <a:schemeClr val="bg1"/>
                </a:solidFill>
              </a:rPr>
              <a:t>B. We have made progress in considering equity in our 	budget decisions</a:t>
            </a:r>
          </a:p>
          <a:p>
            <a:pPr algn="l">
              <a:lnSpc>
                <a:spcPct val="85000"/>
              </a:lnSpc>
              <a:spcAft>
                <a:spcPts val="600"/>
              </a:spcAft>
              <a:buSzPct val="110000"/>
            </a:pPr>
            <a:endParaRPr lang="en-US" sz="3200" dirty="0">
              <a:solidFill>
                <a:schemeClr val="bg1"/>
              </a:solidFill>
            </a:endParaRPr>
          </a:p>
          <a:p>
            <a:pPr algn="l">
              <a:lnSpc>
                <a:spcPct val="85000"/>
              </a:lnSpc>
              <a:spcAft>
                <a:spcPts val="600"/>
              </a:spcAft>
              <a:buSzPct val="110000"/>
            </a:pPr>
            <a:r>
              <a:rPr lang="en-US" sz="3200" dirty="0">
                <a:solidFill>
                  <a:schemeClr val="bg1"/>
                </a:solidFill>
              </a:rPr>
              <a:t>C. We talk a good game, but our budget process hasn’t 	really changed</a:t>
            </a:r>
          </a:p>
          <a:p>
            <a:pPr algn="l">
              <a:lnSpc>
                <a:spcPct val="85000"/>
              </a:lnSpc>
              <a:spcAft>
                <a:spcPts val="600"/>
              </a:spcAft>
              <a:buSzPct val="110000"/>
            </a:pPr>
            <a:endParaRPr lang="en-US" sz="3200" dirty="0">
              <a:solidFill>
                <a:schemeClr val="bg1"/>
              </a:solidFill>
            </a:endParaRPr>
          </a:p>
          <a:p>
            <a:pPr algn="l">
              <a:lnSpc>
                <a:spcPct val="85000"/>
              </a:lnSpc>
              <a:spcAft>
                <a:spcPts val="600"/>
              </a:spcAft>
              <a:buSzPct val="110000"/>
            </a:pPr>
            <a:r>
              <a:rPr lang="en-US" sz="3200" dirty="0">
                <a:solidFill>
                  <a:schemeClr val="bg1"/>
                </a:solidFill>
              </a:rPr>
              <a:t>D. Did you say equity?</a:t>
            </a:r>
          </a:p>
        </p:txBody>
      </p:sp>
    </p:spTree>
    <p:extLst>
      <p:ext uri="{BB962C8B-B14F-4D97-AF65-F5344CB8AC3E}">
        <p14:creationId xmlns:p14="http://schemas.microsoft.com/office/powerpoint/2010/main" val="289496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36E555F-F975-4556-A92F-DE031F3F1D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236E555F-F975-4556-A92F-DE031F3F1D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292" name="Picture 4" descr="See the source image">
            <a:extLst>
              <a:ext uri="{FF2B5EF4-FFF2-40B4-BE49-F238E27FC236}">
                <a16:creationId xmlns:a16="http://schemas.microsoft.com/office/drawing/2014/main" id="{2DBA4A58-6BC1-42A2-876D-A531F0347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350" y="1262062"/>
            <a:ext cx="58293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E80E84F-41E6-4A44-A490-FC4447179C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CE80E84F-41E6-4A44-A490-FC4447179C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A31AF0-A406-4986-A855-BF68DFE41315}"/>
              </a:ext>
            </a:extLst>
          </p:cNvPr>
          <p:cNvSpPr>
            <a:spLocks noGrp="1"/>
          </p:cNvSpPr>
          <p:nvPr>
            <p:ph type="title"/>
          </p:nvPr>
        </p:nvSpPr>
        <p:spPr/>
        <p:txBody>
          <a:bodyPr vert="horz"/>
          <a:lstStyle/>
          <a:p>
            <a:r>
              <a:rPr lang="en-US" b="1" dirty="0">
                <a:solidFill>
                  <a:srgbClr val="514C86"/>
                </a:solidFill>
                <a:latin typeface="Ebrima" panose="02000000000000000000" pitchFamily="2" charset="0"/>
                <a:ea typeface="Ebrima" panose="02000000000000000000" pitchFamily="2" charset="0"/>
                <a:cs typeface="Ebrima" panose="02000000000000000000" pitchFamily="2" charset="0"/>
              </a:rPr>
              <a:t>Black Homeownership Indicator</a:t>
            </a:r>
          </a:p>
        </p:txBody>
      </p:sp>
      <p:sp>
        <p:nvSpPr>
          <p:cNvPr id="8" name="Slide Number Placeholder 7">
            <a:extLst>
              <a:ext uri="{FF2B5EF4-FFF2-40B4-BE49-F238E27FC236}">
                <a16:creationId xmlns:a16="http://schemas.microsoft.com/office/drawing/2014/main" id="{BAE3C060-77CA-4B61-BE74-06A02F9794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F2F3A-1D54-47AA-8797-72A2277638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9AE4F81-2AD9-4966-A3C6-B8FCBC0CACE6}"/>
              </a:ext>
            </a:extLst>
          </p:cNvPr>
          <p:cNvSpPr/>
          <p:nvPr/>
        </p:nvSpPr>
        <p:spPr>
          <a:xfrm>
            <a:off x="9454719" y="1693214"/>
            <a:ext cx="34622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Content Placeholder 12">
            <a:extLst>
              <a:ext uri="{FF2B5EF4-FFF2-40B4-BE49-F238E27FC236}">
                <a16:creationId xmlns:a16="http://schemas.microsoft.com/office/drawing/2014/main" id="{9A454BD3-247C-49EF-BCB7-9AD5DB2B91AE}"/>
              </a:ext>
            </a:extLst>
          </p:cNvPr>
          <p:cNvPicPr>
            <a:picLocks noGrp="1" noChangeAspect="1"/>
          </p:cNvPicPr>
          <p:nvPr>
            <p:ph idx="1"/>
          </p:nvPr>
        </p:nvPicPr>
        <p:blipFill>
          <a:blip r:embed="rId5"/>
          <a:stretch>
            <a:fillRect/>
          </a:stretch>
        </p:blipFill>
        <p:spPr>
          <a:xfrm>
            <a:off x="2137026" y="1486417"/>
            <a:ext cx="7767261" cy="5006458"/>
          </a:xfrm>
          <a:prstGeom prst="rect">
            <a:avLst/>
          </a:prstGeom>
        </p:spPr>
      </p:pic>
      <p:pic>
        <p:nvPicPr>
          <p:cNvPr id="14" name="Picture 5" descr="See the source image">
            <a:extLst>
              <a:ext uri="{FF2B5EF4-FFF2-40B4-BE49-F238E27FC236}">
                <a16:creationId xmlns:a16="http://schemas.microsoft.com/office/drawing/2014/main" id="{613FF4EC-1C7D-4EA9-8C4C-7A79960E9D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63" y="5365759"/>
            <a:ext cx="1265220" cy="126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06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8F4F88-662B-4363-A6DA-12D754D84A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Object 4" hidden="1">
                        <a:extLst>
                          <a:ext uri="{FF2B5EF4-FFF2-40B4-BE49-F238E27FC236}">
                            <a16:creationId xmlns:a16="http://schemas.microsoft.com/office/drawing/2014/main" id="{F48F4F88-662B-4363-A6DA-12D754D84A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634116-6CDE-4655-B755-FEC368ECC9F5}"/>
              </a:ext>
            </a:extLst>
          </p:cNvPr>
          <p:cNvSpPr>
            <a:spLocks noGrp="1"/>
          </p:cNvSpPr>
          <p:nvPr>
            <p:ph type="title"/>
          </p:nvPr>
        </p:nvSpPr>
        <p:spPr>
          <a:xfrm>
            <a:off x="838200" y="365126"/>
            <a:ext cx="10515600" cy="969628"/>
          </a:xfrm>
        </p:spPr>
        <p:txBody>
          <a:bodyPr vert="horz"/>
          <a:lstStyle/>
          <a:p>
            <a:r>
              <a:rPr lang="en-US" b="1" dirty="0">
                <a:solidFill>
                  <a:srgbClr val="514C86"/>
                </a:solidFill>
                <a:latin typeface="Ebrima" panose="02000000000000000000" pitchFamily="2" charset="0"/>
                <a:ea typeface="Ebrima" panose="02000000000000000000" pitchFamily="2" charset="0"/>
                <a:cs typeface="Ebrima" panose="02000000000000000000" pitchFamily="2" charset="0"/>
              </a:rPr>
              <a:t>The Story Behind the Curve</a:t>
            </a:r>
          </a:p>
        </p:txBody>
      </p:sp>
      <p:sp>
        <p:nvSpPr>
          <p:cNvPr id="13" name="Slide Number Placeholder 12">
            <a:extLst>
              <a:ext uri="{FF2B5EF4-FFF2-40B4-BE49-F238E27FC236}">
                <a16:creationId xmlns:a16="http://schemas.microsoft.com/office/drawing/2014/main" id="{9F7324A1-B772-4A1F-81FA-2483F48E3D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F2F3A-1D54-47AA-8797-72A2277638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Arrow: Up 8">
            <a:extLst>
              <a:ext uri="{FF2B5EF4-FFF2-40B4-BE49-F238E27FC236}">
                <a16:creationId xmlns:a16="http://schemas.microsoft.com/office/drawing/2014/main" id="{30E3D7D1-4393-4536-BF91-C439BA75B644}"/>
              </a:ext>
            </a:extLst>
          </p:cNvPr>
          <p:cNvSpPr/>
          <p:nvPr/>
        </p:nvSpPr>
        <p:spPr>
          <a:xfrm>
            <a:off x="996667" y="1335229"/>
            <a:ext cx="4572000" cy="4709160"/>
          </a:xfrm>
          <a:prstGeom prst="upArrow">
            <a:avLst>
              <a:gd name="adj1" fmla="val 82536"/>
              <a:gd name="adj2" fmla="val 21767"/>
            </a:avLst>
          </a:prstGeom>
          <a:solidFill>
            <a:srgbClr val="CD3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Positive Factors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TIF set-aside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Economic recovery &amp;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New affordable developments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Low interest rates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Madison Area Land 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Downpayment</a:t>
            </a: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 assistance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Home buyer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Down 15">
            <a:extLst>
              <a:ext uri="{FF2B5EF4-FFF2-40B4-BE49-F238E27FC236}">
                <a16:creationId xmlns:a16="http://schemas.microsoft.com/office/drawing/2014/main" id="{85E41E11-4C1C-44D1-8DC1-183175495CB7}"/>
              </a:ext>
            </a:extLst>
          </p:cNvPr>
          <p:cNvSpPr/>
          <p:nvPr/>
        </p:nvSpPr>
        <p:spPr>
          <a:xfrm>
            <a:off x="6428509" y="1334753"/>
            <a:ext cx="4572000" cy="4710112"/>
          </a:xfrm>
          <a:prstGeom prst="downArrow">
            <a:avLst>
              <a:gd name="adj1" fmla="val 83827"/>
              <a:gd name="adj2" fmla="val 18992"/>
            </a:avLst>
          </a:prstGeom>
          <a:solidFill>
            <a:srgbClr val="514C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Negative Factors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Restrictive zoning &amp; building codes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“Missing middle” in housing market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Bias &amp; discrimination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Gentrification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Limited savings &amp; access to credit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Limited career pathways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Lack of financial mentorship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High cost of homeownership</a:t>
            </a:r>
          </a:p>
        </p:txBody>
      </p:sp>
    </p:spTree>
    <p:extLst>
      <p:ext uri="{BB962C8B-B14F-4D97-AF65-F5344CB8AC3E}">
        <p14:creationId xmlns:p14="http://schemas.microsoft.com/office/powerpoint/2010/main" val="386212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83DF90E-C3ED-498E-BB11-E9D28B2B78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Object 3" hidden="1">
                        <a:extLst>
                          <a:ext uri="{FF2B5EF4-FFF2-40B4-BE49-F238E27FC236}">
                            <a16:creationId xmlns:a16="http://schemas.microsoft.com/office/drawing/2014/main" id="{283DF90E-C3ED-498E-BB11-E9D28B2B78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48275C-3A2E-4111-878E-D13BCA0D489B}"/>
              </a:ext>
            </a:extLst>
          </p:cNvPr>
          <p:cNvSpPr>
            <a:spLocks noGrp="1"/>
          </p:cNvSpPr>
          <p:nvPr>
            <p:ph type="title"/>
          </p:nvPr>
        </p:nvSpPr>
        <p:spPr>
          <a:xfrm>
            <a:off x="771525" y="405142"/>
            <a:ext cx="10648950" cy="1325563"/>
          </a:xfrm>
        </p:spPr>
        <p:txBody>
          <a:bodyPr vert="horz">
            <a:normAutofit/>
          </a:bodyPr>
          <a:lstStyle/>
          <a:p>
            <a:r>
              <a:rPr lang="en-US" sz="3600" b="1" dirty="0">
                <a:solidFill>
                  <a:srgbClr val="514C86"/>
                </a:solidFill>
                <a:latin typeface="Ebrima" panose="02000000000000000000" pitchFamily="2" charset="0"/>
                <a:ea typeface="Ebrima" panose="02000000000000000000" pitchFamily="2" charset="0"/>
                <a:cs typeface="Ebrima" panose="02000000000000000000" pitchFamily="2" charset="0"/>
              </a:rPr>
              <a:t>The team generated 31 What Works actions …</a:t>
            </a:r>
          </a:p>
        </p:txBody>
      </p:sp>
      <p:sp>
        <p:nvSpPr>
          <p:cNvPr id="20" name="Slide Number Placeholder 19">
            <a:extLst>
              <a:ext uri="{FF2B5EF4-FFF2-40B4-BE49-F238E27FC236}">
                <a16:creationId xmlns:a16="http://schemas.microsoft.com/office/drawing/2014/main" id="{E3EA02E2-F0ED-4EC1-94D0-AA271BFECC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F2F3A-1D54-47AA-8797-72A2277638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3DD9B7EA-1037-4422-A94D-CE28BAE2AB6D}"/>
              </a:ext>
            </a:extLst>
          </p:cNvPr>
          <p:cNvGraphicFramePr>
            <a:graphicFrameLocks noGrp="1"/>
          </p:cNvGraphicFramePr>
          <p:nvPr>
            <p:ph sz="half" idx="2"/>
          </p:nvPr>
        </p:nvGraphicFramePr>
        <p:xfrm>
          <a:off x="443345" y="1825625"/>
          <a:ext cx="1091045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5" descr="See the source image">
            <a:extLst>
              <a:ext uri="{FF2B5EF4-FFF2-40B4-BE49-F238E27FC236}">
                <a16:creationId xmlns:a16="http://schemas.microsoft.com/office/drawing/2014/main" id="{004D8CD2-54A1-4476-BE86-8865949B77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63" y="5365759"/>
            <a:ext cx="1265220" cy="126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3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277879-7774-4986-8B44-49917C2B12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EC277879-7774-4986-8B44-49917C2B12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3C77F69-401E-4384-B1D9-8E2B8B092E68}"/>
              </a:ext>
            </a:extLst>
          </p:cNvPr>
          <p:cNvSpPr>
            <a:spLocks noGrp="1"/>
          </p:cNvSpPr>
          <p:nvPr>
            <p:ph type="title"/>
          </p:nvPr>
        </p:nvSpPr>
        <p:spPr/>
        <p:txBody>
          <a:bodyPr vert="horz"/>
          <a:lstStyle/>
          <a:p>
            <a:r>
              <a:rPr lang="en-US" b="1" dirty="0">
                <a:solidFill>
                  <a:srgbClr val="514C86"/>
                </a:solidFill>
                <a:latin typeface="Ebrima" panose="02000000000000000000" pitchFamily="2" charset="0"/>
                <a:ea typeface="Ebrima" panose="02000000000000000000" pitchFamily="2" charset="0"/>
                <a:cs typeface="Ebrima" panose="02000000000000000000" pitchFamily="2" charset="0"/>
              </a:rPr>
              <a:t>… and scored them using 4 criteria</a:t>
            </a:r>
          </a:p>
        </p:txBody>
      </p:sp>
      <p:sp>
        <p:nvSpPr>
          <p:cNvPr id="19" name="Slide Number Placeholder 18">
            <a:extLst>
              <a:ext uri="{FF2B5EF4-FFF2-40B4-BE49-F238E27FC236}">
                <a16:creationId xmlns:a16="http://schemas.microsoft.com/office/drawing/2014/main" id="{FD59AFA0-5158-44CA-92FA-83ADBF19AC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F2F3A-1D54-47AA-8797-72A2277638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214277E9-5D69-4C98-88AF-66B0B879E096}"/>
              </a:ext>
            </a:extLst>
          </p:cNvPr>
          <p:cNvGraphicFramePr/>
          <p:nvPr/>
        </p:nvGraphicFramePr>
        <p:xfrm>
          <a:off x="1014845" y="1539610"/>
          <a:ext cx="10162309" cy="4747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5" descr="See the source image">
            <a:extLst>
              <a:ext uri="{FF2B5EF4-FFF2-40B4-BE49-F238E27FC236}">
                <a16:creationId xmlns:a16="http://schemas.microsoft.com/office/drawing/2014/main" id="{3D0CF81D-A0E0-42A7-9819-A6030B94E8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763" y="5365759"/>
            <a:ext cx="1265220" cy="126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7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2F6E579-D942-42CC-9FA3-F5E6F008A3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32F6E579-D942-42CC-9FA3-F5E6F008A3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63491A-BFC0-4680-AF71-70AC55689429}"/>
              </a:ext>
            </a:extLst>
          </p:cNvPr>
          <p:cNvSpPr>
            <a:spLocks noGrp="1"/>
          </p:cNvSpPr>
          <p:nvPr>
            <p:ph type="title"/>
          </p:nvPr>
        </p:nvSpPr>
        <p:spPr/>
        <p:txBody>
          <a:bodyPr vert="horz"/>
          <a:lstStyle/>
          <a:p>
            <a:r>
              <a:rPr lang="en-US" b="1" dirty="0">
                <a:solidFill>
                  <a:srgbClr val="514C86"/>
                </a:solidFill>
                <a:latin typeface="Ebrima" panose="02000000000000000000" pitchFamily="2" charset="0"/>
                <a:ea typeface="Ebrima" panose="02000000000000000000" pitchFamily="2" charset="0"/>
                <a:cs typeface="Ebrima" panose="02000000000000000000" pitchFamily="2" charset="0"/>
              </a:rPr>
              <a:t>Priority Strategies</a:t>
            </a:r>
          </a:p>
        </p:txBody>
      </p:sp>
      <p:sp>
        <p:nvSpPr>
          <p:cNvPr id="14" name="Slide Number Placeholder 13">
            <a:extLst>
              <a:ext uri="{FF2B5EF4-FFF2-40B4-BE49-F238E27FC236}">
                <a16:creationId xmlns:a16="http://schemas.microsoft.com/office/drawing/2014/main" id="{35A3615E-49D6-4595-82CD-E8D2A6579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F2F3A-1D54-47AA-8797-72A2277638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D8734D60-9846-4CA4-B9C0-76BE096F68CD}"/>
              </a:ext>
            </a:extLst>
          </p:cNvPr>
          <p:cNvGraphicFramePr/>
          <p:nvPr/>
        </p:nvGraphicFramePr>
        <p:xfrm>
          <a:off x="466436" y="1549954"/>
          <a:ext cx="11259127" cy="47344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1736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2144808-8CF8-429E-9DAA-6947BA7F153A}"/>
              </a:ext>
            </a:extLst>
          </p:cNvPr>
          <p:cNvGraphicFramePr>
            <a:graphicFrameLocks noGrp="1"/>
          </p:cNvGraphicFramePr>
          <p:nvPr>
            <p:ph idx="1"/>
          </p:nvPr>
        </p:nvGraphicFramePr>
        <p:xfrm>
          <a:off x="838200" y="748145"/>
          <a:ext cx="10515600" cy="542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EADFCBD-9803-491E-80A7-4B8A12695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F2F3A-1D54-47AA-8797-72A2277638B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7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DF8AD19-B13D-4F9C-B9C2-58B3903CBA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7DF8AD19-B13D-4F9C-B9C2-58B3903CBA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266" name="Picture 2" descr="http://www.cspireplus.org.uk/images/trying-har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9080" y="920436"/>
            <a:ext cx="4053840" cy="5017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74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A4826D-3A2A-4341-AD52-AF479159C9AD}"/>
              </a:ext>
            </a:extLst>
          </p:cNvPr>
          <p:cNvGraphicFramePr>
            <a:graphicFrameLocks noChangeAspect="1"/>
          </p:cNvGraphicFramePr>
          <p:nvPr>
            <p:custDataLst>
              <p:tags r:id="rId1"/>
            </p:custDataLst>
            <p:extLst>
              <p:ext uri="{D42A27DB-BD31-4B8C-83A1-F6EECF244321}">
                <p14:modId xmlns:p14="http://schemas.microsoft.com/office/powerpoint/2010/main" val="1880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52A4826D-3A2A-4341-AD52-AF479159C9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9233DCCB-227A-475F-AD26-AE4D8C5F9259}"/>
              </a:ext>
            </a:extLst>
          </p:cNvPr>
          <p:cNvSpPr>
            <a:spLocks noGrp="1"/>
          </p:cNvSpPr>
          <p:nvPr>
            <p:ph type="title"/>
          </p:nvPr>
        </p:nvSpPr>
        <p:spPr/>
        <p:txBody>
          <a:bodyPr vert="horz"/>
          <a:lstStyle/>
          <a:p>
            <a:r>
              <a:rPr lang="en-US" dirty="0"/>
              <a:t>Keep in touch …</a:t>
            </a:r>
          </a:p>
        </p:txBody>
      </p:sp>
      <p:sp>
        <p:nvSpPr>
          <p:cNvPr id="12" name="Text Placeholder 5">
            <a:extLst>
              <a:ext uri="{FF2B5EF4-FFF2-40B4-BE49-F238E27FC236}">
                <a16:creationId xmlns:a16="http://schemas.microsoft.com/office/drawing/2014/main" id="{7DF80082-54AA-45AE-B15B-98C73FE805DE}"/>
              </a:ext>
            </a:extLst>
          </p:cNvPr>
          <p:cNvSpPr txBox="1">
            <a:spLocks/>
          </p:cNvSpPr>
          <p:nvPr/>
        </p:nvSpPr>
        <p:spPr>
          <a:xfrm>
            <a:off x="603069" y="1682932"/>
            <a:ext cx="10974284" cy="1573164"/>
          </a:xfrm>
          <a:prstGeom prst="rect">
            <a:avLst/>
          </a:prstGeom>
          <a:solidFill>
            <a:schemeClr val="tx1"/>
          </a:solidFill>
          <a:ln>
            <a:solidFill>
              <a:schemeClr val="accent1"/>
            </a:solidFill>
          </a:ln>
        </p:spPr>
        <p:txBody>
          <a:bodyPr wrap="square" lIns="216000" tIns="72000" rIns="72000" bIns="72000" anchor="ctr" anchorCtr="0">
            <a:noAutofit/>
          </a:bodyPr>
          <a:lstStyle>
            <a:lvl1pPr marL="0" indent="0" algn="l" defTabSz="914400" rtl="0" eaLnBrk="0" fontAlgn="base" latinLnBrk="0" hangingPunct="0">
              <a:spcBef>
                <a:spcPct val="20000"/>
              </a:spcBef>
              <a:spcAft>
                <a:spcPct val="0"/>
              </a:spcAft>
              <a:buClr>
                <a:srgbClr val="808080"/>
              </a:buClr>
              <a:buSzPct val="75000"/>
              <a:buFont typeface="Arial" pitchFamily="34" charset="0"/>
              <a:buNone/>
              <a:defRPr lang="en-US" sz="900" kern="1200" baseline="0" dirty="0" smtClean="0">
                <a:solidFill>
                  <a:srgbClr val="5A5B5D"/>
                </a:solidFill>
                <a:latin typeface="+mn-lt"/>
                <a:ea typeface="+mn-ea"/>
                <a:cs typeface="+mn-cs"/>
              </a:defRPr>
            </a:lvl1pPr>
            <a:lvl2pPr marL="0" indent="0" algn="l" defTabSz="914400" rtl="0" eaLnBrk="0" fontAlgn="base" latinLnBrk="0" hangingPunct="0">
              <a:spcBef>
                <a:spcPct val="20000"/>
              </a:spcBef>
              <a:spcAft>
                <a:spcPct val="0"/>
              </a:spcAft>
              <a:buClr>
                <a:srgbClr val="808080"/>
              </a:buClr>
              <a:buSzPct val="75000"/>
              <a:buFont typeface="Arial" pitchFamily="34" charset="0"/>
              <a:buNone/>
              <a:defRPr lang="en-US" sz="900" kern="1200" dirty="0" smtClean="0">
                <a:solidFill>
                  <a:srgbClr val="5A5B5D"/>
                </a:solidFill>
                <a:latin typeface="+mn-lt"/>
                <a:ea typeface="+mn-ea"/>
                <a:cs typeface="+mn-cs"/>
              </a:defRPr>
            </a:lvl2pPr>
            <a:lvl3pPr marL="0" indent="0" algn="l" defTabSz="914400" rtl="0" eaLnBrk="0" fontAlgn="base" latinLnBrk="0" hangingPunct="0">
              <a:spcBef>
                <a:spcPct val="20000"/>
              </a:spcBef>
              <a:spcAft>
                <a:spcPct val="0"/>
              </a:spcAft>
              <a:buClr>
                <a:srgbClr val="808080"/>
              </a:buClr>
              <a:buSzPct val="75000"/>
              <a:buFont typeface="Arial" pitchFamily="34" charset="0"/>
              <a:buNone/>
              <a:tabLst/>
              <a:defRPr lang="en-US" sz="900" kern="1200" dirty="0" smtClean="0">
                <a:solidFill>
                  <a:srgbClr val="5A5B5D"/>
                </a:solidFill>
                <a:latin typeface="+mn-lt"/>
                <a:ea typeface="+mn-ea"/>
                <a:cs typeface="+mn-cs"/>
              </a:defRPr>
            </a:lvl3pPr>
            <a:lvl4pPr marL="0" indent="0" algn="l" defTabSz="914400" rtl="0" eaLnBrk="0" fontAlgn="base" latinLnBrk="0" hangingPunct="0">
              <a:spcBef>
                <a:spcPct val="20000"/>
              </a:spcBef>
              <a:spcAft>
                <a:spcPct val="0"/>
              </a:spcAft>
              <a:buClr>
                <a:srgbClr val="808080"/>
              </a:buClr>
              <a:buSzPct val="75000"/>
              <a:buFont typeface="Arial" pitchFamily="34" charset="0"/>
              <a:buNone/>
              <a:tabLst/>
              <a:defRPr lang="en-US" sz="900" kern="1200" dirty="0" smtClean="0">
                <a:solidFill>
                  <a:srgbClr val="5A5B5D"/>
                </a:solidFill>
                <a:latin typeface="+mn-lt"/>
                <a:ea typeface="+mn-ea"/>
                <a:cs typeface="+mn-cs"/>
              </a:defRPr>
            </a:lvl4pPr>
            <a:lvl5pPr marL="0" indent="0" algn="l" defTabSz="914400" rtl="0" eaLnBrk="0" fontAlgn="base" latinLnBrk="0" hangingPunct="0">
              <a:spcBef>
                <a:spcPct val="20000"/>
              </a:spcBef>
              <a:spcAft>
                <a:spcPct val="0"/>
              </a:spcAft>
              <a:buClr>
                <a:srgbClr val="808080"/>
              </a:buClr>
              <a:buSzPct val="75000"/>
              <a:buFont typeface="Arial" pitchFamily="34" charset="0"/>
              <a:buNone/>
              <a:defRPr lang="en-US" sz="900" kern="1200" dirty="0">
                <a:solidFill>
                  <a:srgbClr val="5A5B5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30000"/>
              </a:spcBef>
            </a:pPr>
            <a:r>
              <a:rPr lang="en-US" sz="2000" dirty="0">
                <a:solidFill>
                  <a:schemeClr val="accent1"/>
                </a:solidFill>
              </a:rPr>
              <a:t>andrew.kleine@ey.com</a:t>
            </a:r>
          </a:p>
          <a:p>
            <a:pPr>
              <a:spcBef>
                <a:spcPct val="30000"/>
              </a:spcBef>
            </a:pPr>
            <a:r>
              <a:rPr lang="en-US" sz="2000" dirty="0">
                <a:solidFill>
                  <a:schemeClr val="accent1"/>
                </a:solidFill>
              </a:rPr>
              <a:t>@awkleine</a:t>
            </a:r>
          </a:p>
          <a:p>
            <a:pPr>
              <a:spcBef>
                <a:spcPct val="30000"/>
              </a:spcBef>
            </a:pPr>
            <a:r>
              <a:rPr lang="en-US" sz="2000" dirty="0">
                <a:solidFill>
                  <a:schemeClr val="accent1"/>
                </a:solidFill>
              </a:rPr>
              <a:t>www.cityontheline.com</a:t>
            </a:r>
          </a:p>
        </p:txBody>
      </p:sp>
      <p:pic>
        <p:nvPicPr>
          <p:cNvPr id="5" name="Picture 4" descr="A person wearing a suit and tie&#10;&#10;Description automatically generated with medium confidence">
            <a:extLst>
              <a:ext uri="{FF2B5EF4-FFF2-40B4-BE49-F238E27FC236}">
                <a16:creationId xmlns:a16="http://schemas.microsoft.com/office/drawing/2014/main" id="{BE061A56-60EE-419E-8891-B7508A81C391}"/>
              </a:ext>
            </a:extLst>
          </p:cNvPr>
          <p:cNvPicPr>
            <a:picLocks noChangeAspect="1"/>
          </p:cNvPicPr>
          <p:nvPr/>
        </p:nvPicPr>
        <p:blipFill>
          <a:blip r:embed="rId6"/>
          <a:stretch>
            <a:fillRect/>
          </a:stretch>
        </p:blipFill>
        <p:spPr>
          <a:xfrm>
            <a:off x="8930609" y="1051586"/>
            <a:ext cx="2322735" cy="2962502"/>
          </a:xfrm>
          <a:prstGeom prst="rect">
            <a:avLst/>
          </a:prstGeom>
        </p:spPr>
      </p:pic>
      <p:sp>
        <p:nvSpPr>
          <p:cNvPr id="2" name="TextBox 1">
            <a:extLst>
              <a:ext uri="{FF2B5EF4-FFF2-40B4-BE49-F238E27FC236}">
                <a16:creationId xmlns:a16="http://schemas.microsoft.com/office/drawing/2014/main" id="{50333230-435C-2759-A170-5D004BFAFE53}"/>
              </a:ext>
            </a:extLst>
          </p:cNvPr>
          <p:cNvSpPr txBox="1"/>
          <p:nvPr/>
        </p:nvSpPr>
        <p:spPr>
          <a:xfrm>
            <a:off x="609599" y="4281352"/>
            <a:ext cx="4023376" cy="298543"/>
          </a:xfrm>
          <a:prstGeom prst="rect">
            <a:avLst/>
          </a:prstGeom>
          <a:noFill/>
        </p:spPr>
        <p:txBody>
          <a:bodyPr wrap="square" lIns="0" tIns="36576" rIns="0" bIns="0" rtlCol="0">
            <a:spAutoFit/>
          </a:bodyPr>
          <a:lstStyle/>
          <a:p>
            <a:pPr algn="l">
              <a:lnSpc>
                <a:spcPct val="85000"/>
              </a:lnSpc>
              <a:spcAft>
                <a:spcPts val="600"/>
              </a:spcAft>
              <a:buSzPct val="110000"/>
            </a:pPr>
            <a:r>
              <a:rPr lang="en-GB" sz="2000" dirty="0">
                <a:solidFill>
                  <a:schemeClr val="bg1"/>
                </a:solidFill>
              </a:rPr>
              <a:t>Questions from the Edge</a:t>
            </a:r>
          </a:p>
        </p:txBody>
      </p:sp>
      <p:sp>
        <p:nvSpPr>
          <p:cNvPr id="6" name="TextBox 5">
            <a:extLst>
              <a:ext uri="{FF2B5EF4-FFF2-40B4-BE49-F238E27FC236}">
                <a16:creationId xmlns:a16="http://schemas.microsoft.com/office/drawing/2014/main" id="{E0A7A169-3862-C573-C2B7-75B9B5C5A2C0}"/>
              </a:ext>
            </a:extLst>
          </p:cNvPr>
          <p:cNvSpPr txBox="1"/>
          <p:nvPr/>
        </p:nvSpPr>
        <p:spPr>
          <a:xfrm>
            <a:off x="5181610" y="4281352"/>
            <a:ext cx="4572011" cy="298543"/>
          </a:xfrm>
          <a:prstGeom prst="rect">
            <a:avLst/>
          </a:prstGeom>
          <a:noFill/>
        </p:spPr>
        <p:txBody>
          <a:bodyPr wrap="square" lIns="0" tIns="36576" rIns="0" bIns="0" rtlCol="0">
            <a:spAutoFit/>
          </a:bodyPr>
          <a:lstStyle/>
          <a:p>
            <a:pPr algn="l">
              <a:lnSpc>
                <a:spcPct val="85000"/>
              </a:lnSpc>
              <a:spcAft>
                <a:spcPts val="600"/>
              </a:spcAft>
              <a:buSzPct val="110000"/>
            </a:pPr>
            <a:r>
              <a:rPr lang="en-GB" sz="2000" dirty="0">
                <a:solidFill>
                  <a:schemeClr val="bg1"/>
                </a:solidFill>
              </a:rPr>
              <a:t>Things Only Budgeteers Understand</a:t>
            </a:r>
          </a:p>
        </p:txBody>
      </p:sp>
      <p:pic>
        <p:nvPicPr>
          <p:cNvPr id="8" name="Picture 7">
            <a:extLst>
              <a:ext uri="{FF2B5EF4-FFF2-40B4-BE49-F238E27FC236}">
                <a16:creationId xmlns:a16="http://schemas.microsoft.com/office/drawing/2014/main" id="{0F5BE62F-3FCD-57B4-3A46-37CC3DB609CF}"/>
              </a:ext>
            </a:extLst>
          </p:cNvPr>
          <p:cNvPicPr>
            <a:picLocks noChangeAspect="1"/>
          </p:cNvPicPr>
          <p:nvPr/>
        </p:nvPicPr>
        <p:blipFill>
          <a:blip r:embed="rId7"/>
          <a:stretch>
            <a:fillRect/>
          </a:stretch>
        </p:blipFill>
        <p:spPr>
          <a:xfrm>
            <a:off x="1158294" y="4796472"/>
            <a:ext cx="1617357" cy="1617357"/>
          </a:xfrm>
          <a:prstGeom prst="rect">
            <a:avLst/>
          </a:prstGeom>
        </p:spPr>
      </p:pic>
      <p:pic>
        <p:nvPicPr>
          <p:cNvPr id="10" name="Picture 9">
            <a:extLst>
              <a:ext uri="{FF2B5EF4-FFF2-40B4-BE49-F238E27FC236}">
                <a16:creationId xmlns:a16="http://schemas.microsoft.com/office/drawing/2014/main" id="{00E2F058-9E87-9A07-A347-F4FE97F3D8B1}"/>
              </a:ext>
            </a:extLst>
          </p:cNvPr>
          <p:cNvPicPr>
            <a:picLocks noChangeAspect="1"/>
          </p:cNvPicPr>
          <p:nvPr/>
        </p:nvPicPr>
        <p:blipFill>
          <a:blip r:embed="rId8"/>
          <a:stretch>
            <a:fillRect/>
          </a:stretch>
        </p:blipFill>
        <p:spPr>
          <a:xfrm>
            <a:off x="6553195" y="4796471"/>
            <a:ext cx="1617358" cy="1617358"/>
          </a:xfrm>
          <a:prstGeom prst="rect">
            <a:avLst/>
          </a:prstGeom>
        </p:spPr>
      </p:pic>
    </p:spTree>
    <p:extLst>
      <p:ext uri="{BB962C8B-B14F-4D97-AF65-F5344CB8AC3E}">
        <p14:creationId xmlns:p14="http://schemas.microsoft.com/office/powerpoint/2010/main" val="81800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31F208E-F43C-4385-8634-4C186F2CC8AF}"/>
              </a:ext>
            </a:extLst>
          </p:cNvPr>
          <p:cNvGraphicFramePr>
            <a:graphicFrameLocks noChangeAspect="1"/>
          </p:cNvGraphicFramePr>
          <p:nvPr>
            <p:custDataLst>
              <p:tags r:id="rId1"/>
            </p:custDataLst>
            <p:extLst>
              <p:ext uri="{D42A27DB-BD31-4B8C-83A1-F6EECF244321}">
                <p14:modId xmlns:p14="http://schemas.microsoft.com/office/powerpoint/2010/main" val="2299915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C31F208E-F43C-4385-8634-4C186F2CC8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073EAD4-F1D1-4279-900F-61AD8ED68CE2}"/>
              </a:ext>
            </a:extLst>
          </p:cNvPr>
          <p:cNvSpPr>
            <a:spLocks noGrp="1"/>
          </p:cNvSpPr>
          <p:nvPr>
            <p:ph type="title"/>
          </p:nvPr>
        </p:nvSpPr>
        <p:spPr/>
        <p:txBody>
          <a:bodyPr vert="horz"/>
          <a:lstStyle/>
          <a:p>
            <a:r>
              <a:rPr lang="en-US" dirty="0"/>
              <a:t>The problem</a:t>
            </a:r>
          </a:p>
        </p:txBody>
      </p:sp>
      <p:pic>
        <p:nvPicPr>
          <p:cNvPr id="4" name="Content Placeholder 3">
            <a:extLst>
              <a:ext uri="{FF2B5EF4-FFF2-40B4-BE49-F238E27FC236}">
                <a16:creationId xmlns:a16="http://schemas.microsoft.com/office/drawing/2014/main" id="{BC5867F8-750E-4642-9B4E-BA20BCAB02D8}"/>
              </a:ext>
            </a:extLst>
          </p:cNvPr>
          <p:cNvPicPr>
            <a:picLocks noGrp="1" noChangeAspect="1"/>
          </p:cNvPicPr>
          <p:nvPr>
            <p:ph idx="4294967295"/>
          </p:nvPr>
        </p:nvPicPr>
        <p:blipFill>
          <a:blip r:embed="rId6"/>
          <a:stretch>
            <a:fillRect/>
          </a:stretch>
        </p:blipFill>
        <p:spPr>
          <a:xfrm>
            <a:off x="609600" y="1330325"/>
            <a:ext cx="11012150" cy="3708400"/>
          </a:xfrm>
          <a:prstGeom prst="rect">
            <a:avLst/>
          </a:prstGeom>
        </p:spPr>
      </p:pic>
    </p:spTree>
    <p:extLst>
      <p:ext uri="{BB962C8B-B14F-4D97-AF65-F5344CB8AC3E}">
        <p14:creationId xmlns:p14="http://schemas.microsoft.com/office/powerpoint/2010/main" val="228881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464FF0-1BF1-4582-9A5F-B0098094C55D}"/>
              </a:ext>
            </a:extLst>
          </p:cNvPr>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D1464FF0-1BF1-4582-9A5F-B0098094C55D}"/>
                          </a:ext>
                        </a:extLst>
                      </p:cNvPr>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8B30049-0779-4D14-8ED1-086E6EAB097A}"/>
              </a:ext>
            </a:extLst>
          </p:cNvPr>
          <p:cNvSpPr txBox="1"/>
          <p:nvPr/>
        </p:nvSpPr>
        <p:spPr>
          <a:xfrm>
            <a:off x="604623" y="719139"/>
            <a:ext cx="3715707" cy="4666406"/>
          </a:xfrm>
          <a:prstGeom prst="rect">
            <a:avLst/>
          </a:prstGeom>
          <a:noFill/>
        </p:spPr>
        <p:txBody>
          <a:bodyPr wrap="square" lIns="0" tIns="36576" rIns="0" bIns="0" rtlCol="0">
            <a:spAutoFit/>
          </a:bodyPr>
          <a:lstStyle/>
          <a:p>
            <a:pPr>
              <a:spcAft>
                <a:spcPts val="1200"/>
              </a:spcAft>
              <a:buClr>
                <a:srgbClr val="FFD200"/>
              </a:buClr>
              <a:buSzPct val="70000"/>
              <a:defRPr/>
            </a:pPr>
            <a:r>
              <a:rPr lang="en-US" sz="1000" b="1" kern="0" dirty="0">
                <a:solidFill>
                  <a:schemeClr val="tx2"/>
                </a:solidFill>
                <a:latin typeface="+mj-lt"/>
                <a:sym typeface="EYInterstate Light" panose="02000506000000020004" pitchFamily="2" charset="0"/>
              </a:rPr>
              <a:t>EY  </a:t>
            </a:r>
            <a:r>
              <a:rPr lang="en-US" sz="1000" kern="0" dirty="0">
                <a:solidFill>
                  <a:schemeClr val="tx2"/>
                </a:solidFill>
                <a:latin typeface="+mj-lt"/>
                <a:cs typeface="Arial"/>
                <a:sym typeface="EYInterstate Light" panose="02000506000000020004" pitchFamily="2" charset="0"/>
              </a:rPr>
              <a:t>|  Building a better working world</a:t>
            </a:r>
            <a:endParaRPr lang="en-US" sz="900" kern="0" dirty="0">
              <a:solidFill>
                <a:schemeClr val="tx2"/>
              </a:solidFill>
              <a:latin typeface="+mj-lt"/>
              <a:cs typeface="Arial"/>
              <a:sym typeface="EYInterstate Light" panose="02000506000000020004" pitchFamily="2" charset="0"/>
            </a:endParaRPr>
          </a:p>
          <a:p>
            <a:pPr>
              <a:spcBef>
                <a:spcPts val="400"/>
              </a:spcBef>
            </a:pPr>
            <a:r>
              <a:rPr lang="en-US" sz="800" dirty="0">
                <a:solidFill>
                  <a:srgbClr val="FFFFFF"/>
                </a:solidFill>
                <a:latin typeface="+mj-lt"/>
                <a:sym typeface="EYInterstate Light" panose="02000506000000020004" pitchFamily="2" charset="0"/>
              </a:rPr>
              <a:t>EY exists to build a better working world, helping create long-term value for clients, people and society and build trust in the capital markets.</a:t>
            </a:r>
          </a:p>
          <a:p>
            <a:pPr>
              <a:spcBef>
                <a:spcPts val="400"/>
              </a:spcBef>
            </a:pPr>
            <a:r>
              <a:rPr lang="en-US" sz="800" dirty="0">
                <a:solidFill>
                  <a:srgbClr val="FFFFFF"/>
                </a:solidFill>
                <a:latin typeface="+mj-lt"/>
                <a:sym typeface="EYInterstate Light" panose="02000506000000020004" pitchFamily="2" charset="0"/>
              </a:rPr>
              <a:t>Enabled by data and technology, diverse EY teams in over 150 countries provide trust through assurance and help clients grow, transform and operate.</a:t>
            </a:r>
          </a:p>
          <a:p>
            <a:pPr>
              <a:spcBef>
                <a:spcPts val="400"/>
              </a:spcBef>
            </a:pPr>
            <a:r>
              <a:rPr lang="en-US" sz="800" dirty="0">
                <a:solidFill>
                  <a:srgbClr val="FFFFFF"/>
                </a:solidFill>
                <a:latin typeface="+mj-lt"/>
                <a:sym typeface="EYInterstate Light" panose="02000506000000020004" pitchFamily="2" charset="0"/>
              </a:rPr>
              <a:t>Working across assurance, consulting, law, strategy, tax and transactions, EY teams ask better questions to find new answers for the complex issues facing our world today..</a:t>
            </a:r>
            <a:endParaRPr lang="en-IN" sz="800" kern="0" dirty="0">
              <a:solidFill>
                <a:srgbClr val="FFFFFF"/>
              </a:solidFill>
              <a:latin typeface="+mj-lt"/>
              <a:sym typeface="EYInterstate Light" panose="02000506000000020004" pitchFamily="2" charset="0"/>
            </a:endParaRPr>
          </a:p>
          <a:p>
            <a:pPr>
              <a:spcBef>
                <a:spcPts val="400"/>
              </a:spcBef>
            </a:pPr>
            <a:r>
              <a:rPr lang="en-US" sz="600" dirty="0">
                <a:solidFill>
                  <a:srgbClr val="FFFFFF"/>
                </a:solidFill>
                <a:latin typeface="+mj-lt"/>
                <a:sym typeface="EYInterstate Light" panose="02000506000000020004" pitchFamily="2"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a:spcBef>
                <a:spcPts val="400"/>
              </a:spcBef>
            </a:pPr>
            <a:r>
              <a:rPr lang="en-US" sz="600" dirty="0">
                <a:solidFill>
                  <a:srgbClr val="FFFFFF"/>
                </a:solidFill>
                <a:latin typeface="+mj-lt"/>
                <a:sym typeface="EYInterstate Light" panose="02000506000000020004" pitchFamily="2" charset="0"/>
              </a:rPr>
              <a:t>Ernst &amp; Young LLP is a client-serving member firm of Ernst &amp; Young Global Limited operating in the US.</a:t>
            </a:r>
          </a:p>
          <a:p>
            <a:pPr>
              <a:spcBef>
                <a:spcPts val="800"/>
              </a:spcBef>
            </a:pPr>
            <a:r>
              <a:rPr lang="en-US" sz="800" dirty="0">
                <a:solidFill>
                  <a:srgbClr val="FFFFFF"/>
                </a:solidFill>
                <a:latin typeface="+mj-lt"/>
                <a:sym typeface="EYInterstate Light" panose="02000506000000020004" pitchFamily="2" charset="0"/>
              </a:rPr>
              <a:t>About EY-Parthenon</a:t>
            </a:r>
          </a:p>
          <a:p>
            <a:pPr>
              <a:spcBef>
                <a:spcPts val="100"/>
              </a:spcBef>
            </a:pPr>
            <a:r>
              <a:rPr lang="en-US" sz="800" dirty="0">
                <a:solidFill>
                  <a:srgbClr val="FFFFFF"/>
                </a:solidFill>
                <a:latin typeface="+mj-lt"/>
                <a:sym typeface="EYInterstate Light" panose="02000506000000020004" pitchFamily="2" charset="0"/>
              </a:rPr>
              <a:t>EY-Parthenon teams work with clients to navigate complexity by helping them to reimagine their eco-systems, reshape their portfolios and reinvent themselves for a better future. With global connectivity and scale, EY-Parthenon teams focus on Strategy Realized — helping CEOs design and deliver strategies to better manage challenges while maximizing opportunities as they look to transform their businesses. From idea to implementation, EY-Parthenon teams help organizations to build a better working world by fostering long-term value. EY-Parthenon is a brand under which a number of EY member firms across the globe provide strategy consulting services. For more information, please visit ey.com/parthenon.</a:t>
            </a:r>
            <a:endParaRPr lang="en-US" sz="800" kern="0" dirty="0">
              <a:solidFill>
                <a:srgbClr val="FFFFFF"/>
              </a:solidFill>
              <a:latin typeface="+mj-lt"/>
              <a:sym typeface="EYInterstate Light" panose="02000506000000020004" pitchFamily="2" charset="0"/>
            </a:endParaRPr>
          </a:p>
          <a:p>
            <a:pPr>
              <a:spcBef>
                <a:spcPts val="400"/>
              </a:spcBef>
              <a:buClr>
                <a:srgbClr val="FFD200"/>
              </a:buClr>
              <a:buSzPct val="70000"/>
              <a:defRPr/>
            </a:pPr>
            <a:r>
              <a:rPr lang="en-IN" sz="800" kern="0" dirty="0">
                <a:solidFill>
                  <a:srgbClr val="FFFFFF"/>
                </a:solidFill>
                <a:latin typeface="+mj-lt"/>
                <a:sym typeface="EYInterstate Light" panose="02000506000000020004" pitchFamily="2" charset="0"/>
              </a:rPr>
              <a:t>© 2021 EYGM Limited.</a:t>
            </a:r>
            <a:br>
              <a:rPr lang="en-IN" sz="800" kern="0" dirty="0">
                <a:solidFill>
                  <a:srgbClr val="FFFFFF"/>
                </a:solidFill>
                <a:latin typeface="+mj-lt"/>
                <a:sym typeface="EYInterstate Light" panose="02000506000000020004" pitchFamily="2" charset="0"/>
              </a:rPr>
            </a:br>
            <a:r>
              <a:rPr lang="en-IN" sz="800" kern="0" dirty="0">
                <a:solidFill>
                  <a:srgbClr val="FFFFFF"/>
                </a:solidFill>
                <a:latin typeface="+mj-lt"/>
                <a:sym typeface="EYInterstate Light" panose="02000506000000020004" pitchFamily="2" charset="0"/>
              </a:rPr>
              <a:t>All Rights Reserved.</a:t>
            </a:r>
          </a:p>
          <a:p>
            <a:pPr lvl="0">
              <a:spcBef>
                <a:spcPts val="400"/>
              </a:spcBef>
              <a:buClr>
                <a:srgbClr val="FFD200"/>
              </a:buClr>
              <a:buSzPct val="70000"/>
              <a:defRPr/>
            </a:pPr>
            <a:r>
              <a:rPr lang="en-IN" sz="800" kern="0" dirty="0">
                <a:solidFill>
                  <a:srgbClr val="FFFFFF"/>
                </a:solidFill>
                <a:latin typeface="+mj-lt"/>
                <a:sym typeface="EYInterstate Light" panose="02000506000000020004" pitchFamily="2" charset="0"/>
              </a:rPr>
              <a:t>2101-3682551</a:t>
            </a:r>
          </a:p>
          <a:p>
            <a:pPr lvl="0">
              <a:spcBef>
                <a:spcPts val="400"/>
              </a:spcBef>
              <a:buClr>
                <a:srgbClr val="FFD200"/>
              </a:buClr>
              <a:buSzPct val="70000"/>
              <a:defRPr/>
            </a:pPr>
            <a:r>
              <a:rPr lang="en-IN" sz="800" kern="0" dirty="0">
                <a:solidFill>
                  <a:srgbClr val="FFFFFF"/>
                </a:solidFill>
                <a:latin typeface="+mj-lt"/>
                <a:sym typeface="EYInterstate Light" panose="02000506000000020004" pitchFamily="2" charset="0"/>
              </a:rPr>
              <a:t>ED None</a:t>
            </a:r>
            <a:endParaRPr lang="en-IN" sz="600" kern="0" dirty="0">
              <a:solidFill>
                <a:srgbClr val="FFFFFF"/>
              </a:solidFill>
              <a:latin typeface="+mj-lt"/>
              <a:sym typeface="EYInterstate Light" panose="02000506000000020004" pitchFamily="2" charset="0"/>
            </a:endParaRPr>
          </a:p>
          <a:p>
            <a:pPr>
              <a:spcBef>
                <a:spcPts val="400"/>
              </a:spcBef>
              <a:buClr>
                <a:srgbClr val="FFD200"/>
              </a:buClr>
              <a:buSzPct val="70000"/>
              <a:defRPr/>
            </a:pPr>
            <a:r>
              <a:rPr lang="en-US" sz="600" kern="0" dirty="0">
                <a:solidFill>
                  <a:srgbClr val="FFFFFF"/>
                </a:solidFill>
                <a:latin typeface="+mj-lt"/>
                <a:sym typeface="EYInterstate Light" panose="02000506000000020004" pitchFamily="2" charset="0"/>
              </a:rPr>
              <a:t>This material has been prepared for general informational purposes only and is not intended to be relied upon as accounting, tax, legal or other professional advice. Please refer to your advisors for specific advice.</a:t>
            </a:r>
          </a:p>
          <a:p>
            <a:pPr>
              <a:spcBef>
                <a:spcPts val="400"/>
              </a:spcBef>
              <a:buClr>
                <a:srgbClr val="FFD200"/>
              </a:buClr>
              <a:buSzPct val="70000"/>
              <a:defRPr/>
            </a:pPr>
            <a:r>
              <a:rPr lang="en-IN" sz="1000" b="1" kern="0" dirty="0">
                <a:solidFill>
                  <a:srgbClr val="FFFFFF"/>
                </a:solidFill>
                <a:latin typeface="+mj-lt"/>
                <a:sym typeface="EYInterstate Light" panose="02000506000000020004" pitchFamily="2" charset="0"/>
              </a:rPr>
              <a:t>ey.com</a:t>
            </a:r>
          </a:p>
        </p:txBody>
      </p:sp>
    </p:spTree>
    <p:extLst>
      <p:ext uri="{BB962C8B-B14F-4D97-AF65-F5344CB8AC3E}">
        <p14:creationId xmlns:p14="http://schemas.microsoft.com/office/powerpoint/2010/main" val="215083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A3B9146-31C7-423A-8B75-078365C62C98}"/>
              </a:ext>
            </a:extLst>
          </p:cNvPr>
          <p:cNvGraphicFramePr>
            <a:graphicFrameLocks noChangeAspect="1"/>
          </p:cNvGraphicFramePr>
          <p:nvPr>
            <p:custDataLst>
              <p:tags r:id="rId1"/>
            </p:custDataLst>
            <p:extLst>
              <p:ext uri="{D42A27DB-BD31-4B8C-83A1-F6EECF244321}">
                <p14:modId xmlns:p14="http://schemas.microsoft.com/office/powerpoint/2010/main" val="1536955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6" name="Object 5" hidden="1">
                        <a:extLst>
                          <a:ext uri="{FF2B5EF4-FFF2-40B4-BE49-F238E27FC236}">
                            <a16:creationId xmlns:a16="http://schemas.microsoft.com/office/drawing/2014/main" id="{2A3B9146-31C7-423A-8B75-078365C62C9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B06B2E4D-A068-4B3C-A06F-36BED515138F}"/>
              </a:ext>
            </a:extLst>
          </p:cNvPr>
          <p:cNvSpPr>
            <a:spLocks noGrp="1"/>
          </p:cNvSpPr>
          <p:nvPr>
            <p:ph type="title"/>
          </p:nvPr>
        </p:nvSpPr>
        <p:spPr/>
        <p:txBody>
          <a:bodyPr vert="horz"/>
          <a:lstStyle/>
          <a:p>
            <a:r>
              <a:rPr lang="en-GB" dirty="0"/>
              <a:t>Innovation Fund</a:t>
            </a:r>
          </a:p>
        </p:txBody>
      </p:sp>
      <p:pic>
        <p:nvPicPr>
          <p:cNvPr id="2" name="Online Media 1" title="Baltimore Parking Authority">
            <a:hlinkClick r:id="" action="ppaction://media"/>
            <a:extLst>
              <a:ext uri="{FF2B5EF4-FFF2-40B4-BE49-F238E27FC236}">
                <a16:creationId xmlns:a16="http://schemas.microsoft.com/office/drawing/2014/main" id="{72594672-2742-4312-B42B-60AC6AC0288B}"/>
              </a:ext>
            </a:extLst>
          </p:cNvPr>
          <p:cNvPicPr>
            <a:picLocks noRot="1" noChangeAspect="1"/>
          </p:cNvPicPr>
          <p:nvPr>
            <a:videoFile r:link="rId2"/>
          </p:nvPr>
        </p:nvPicPr>
        <p:blipFill>
          <a:blip r:embed="rId7"/>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19122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898B368-71C2-4A09-AB12-5938B98DEAF3}"/>
              </a:ext>
            </a:extLst>
          </p:cNvPr>
          <p:cNvGraphicFramePr>
            <a:graphicFrameLocks noChangeAspect="1"/>
          </p:cNvGraphicFramePr>
          <p:nvPr>
            <p:custDataLst>
              <p:tags r:id="rId1"/>
            </p:custDataLst>
            <p:extLst>
              <p:ext uri="{D42A27DB-BD31-4B8C-83A1-F6EECF244321}">
                <p14:modId xmlns:p14="http://schemas.microsoft.com/office/powerpoint/2010/main" val="903484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898B368-71C2-4A09-AB12-5938B98DEA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D4A288-F76F-47C2-A917-73D67E43092B}"/>
              </a:ext>
            </a:extLst>
          </p:cNvPr>
          <p:cNvSpPr>
            <a:spLocks noGrp="1"/>
          </p:cNvSpPr>
          <p:nvPr>
            <p:ph type="title"/>
          </p:nvPr>
        </p:nvSpPr>
        <p:spPr/>
        <p:txBody>
          <a:bodyPr vert="horz"/>
          <a:lstStyle/>
          <a:p>
            <a:r>
              <a:rPr lang="en-US" dirty="0"/>
              <a:t>Lean</a:t>
            </a:r>
          </a:p>
        </p:txBody>
      </p:sp>
      <p:pic>
        <p:nvPicPr>
          <p:cNvPr id="5" name="Online Media 4" title="One-Stop Career Center - City of Baltimore">
            <a:hlinkClick r:id="" action="ppaction://media"/>
            <a:extLst>
              <a:ext uri="{FF2B5EF4-FFF2-40B4-BE49-F238E27FC236}">
                <a16:creationId xmlns:a16="http://schemas.microsoft.com/office/drawing/2014/main" id="{1172ED4E-969F-410B-8EA4-7B653B2FB716}"/>
              </a:ext>
            </a:extLst>
          </p:cNvPr>
          <p:cNvPicPr>
            <a:picLocks noRot="1" noChangeAspect="1"/>
          </p:cNvPicPr>
          <p:nvPr>
            <a:videoFile r:link="rId2"/>
          </p:nvPr>
        </p:nvPicPr>
        <p:blipFill>
          <a:blip r:embed="rId7"/>
          <a:stretch>
            <a:fillRect/>
          </a:stretch>
        </p:blipFill>
        <p:spPr>
          <a:xfrm>
            <a:off x="2032000" y="1143000"/>
            <a:ext cx="8128000" cy="4572000"/>
          </a:xfrm>
          <a:prstGeom prst="rect">
            <a:avLst/>
          </a:prstGeom>
        </p:spPr>
      </p:pic>
    </p:spTree>
    <p:extLst>
      <p:ext uri="{BB962C8B-B14F-4D97-AF65-F5344CB8AC3E}">
        <p14:creationId xmlns:p14="http://schemas.microsoft.com/office/powerpoint/2010/main" val="8404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6EC9495-CB53-4D27-B9A7-6B5C818BC4B5}"/>
              </a:ext>
            </a:extLst>
          </p:cNvPr>
          <p:cNvGraphicFramePr>
            <a:graphicFrameLocks noChangeAspect="1"/>
          </p:cNvGraphicFramePr>
          <p:nvPr>
            <p:custDataLst>
              <p:tags r:id="rId1"/>
            </p:custDataLst>
            <p:extLst>
              <p:ext uri="{D42A27DB-BD31-4B8C-83A1-F6EECF244321}">
                <p14:modId xmlns:p14="http://schemas.microsoft.com/office/powerpoint/2010/main" val="35561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76EC9495-CB53-4D27-B9A7-6B5C818BC4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descr="A picture containing text, person, people, group&#10;&#10;Description automatically generated">
            <a:extLst>
              <a:ext uri="{FF2B5EF4-FFF2-40B4-BE49-F238E27FC236}">
                <a16:creationId xmlns:a16="http://schemas.microsoft.com/office/drawing/2014/main" id="{83FCD4FF-B3AB-4213-90F7-FABDB4261D70}"/>
              </a:ext>
            </a:extLst>
          </p:cNvPr>
          <p:cNvPicPr>
            <a:picLocks noChangeAspect="1"/>
          </p:cNvPicPr>
          <p:nvPr/>
        </p:nvPicPr>
        <p:blipFill>
          <a:blip r:embed="rId6"/>
          <a:stretch>
            <a:fillRect/>
          </a:stretch>
        </p:blipFill>
        <p:spPr>
          <a:xfrm>
            <a:off x="2072659" y="301024"/>
            <a:ext cx="8046682" cy="6035012"/>
          </a:xfrm>
          <a:prstGeom prst="rect">
            <a:avLst/>
          </a:prstGeom>
        </p:spPr>
      </p:pic>
    </p:spTree>
    <p:extLst>
      <p:ext uri="{BB962C8B-B14F-4D97-AF65-F5344CB8AC3E}">
        <p14:creationId xmlns:p14="http://schemas.microsoft.com/office/powerpoint/2010/main" val="214760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E63CB5-1F14-4D02-B01A-D88F95B7AC4A}"/>
              </a:ext>
            </a:extLst>
          </p:cNvPr>
          <p:cNvGraphicFramePr>
            <a:graphicFrameLocks noChangeAspect="1"/>
          </p:cNvGraphicFramePr>
          <p:nvPr>
            <p:custDataLst>
              <p:tags r:id="rId1"/>
            </p:custDataLst>
            <p:extLst>
              <p:ext uri="{D42A27DB-BD31-4B8C-83A1-F6EECF244321}">
                <p14:modId xmlns:p14="http://schemas.microsoft.com/office/powerpoint/2010/main" val="3783844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0AE63CB5-1F14-4D02-B01A-D88F95B7AC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0E6ADA-DB85-4CC1-96DE-31F7B5C97B79}"/>
              </a:ext>
            </a:extLst>
          </p:cNvPr>
          <p:cNvSpPr>
            <a:spLocks noGrp="1"/>
          </p:cNvSpPr>
          <p:nvPr>
            <p:ph type="title"/>
          </p:nvPr>
        </p:nvSpPr>
        <p:spPr/>
        <p:txBody>
          <a:bodyPr/>
          <a:lstStyle/>
          <a:p>
            <a:r>
              <a:rPr lang="en-US" dirty="0"/>
              <a:t>Is there a better way?</a:t>
            </a:r>
          </a:p>
        </p:txBody>
      </p:sp>
      <p:pic>
        <p:nvPicPr>
          <p:cNvPr id="9" name="Content Placeholder 3">
            <a:extLst>
              <a:ext uri="{FF2B5EF4-FFF2-40B4-BE49-F238E27FC236}">
                <a16:creationId xmlns:a16="http://schemas.microsoft.com/office/drawing/2014/main" id="{334F7EAA-8CB2-4560-B8CA-897BD82726F9}"/>
              </a:ext>
            </a:extLst>
          </p:cNvPr>
          <p:cNvPicPr>
            <a:picLocks noChangeAspect="1"/>
          </p:cNvPicPr>
          <p:nvPr/>
        </p:nvPicPr>
        <p:blipFill>
          <a:blip r:embed="rId6"/>
          <a:stretch>
            <a:fillRect/>
          </a:stretch>
        </p:blipFill>
        <p:spPr>
          <a:xfrm>
            <a:off x="2628044" y="1330325"/>
            <a:ext cx="6935913" cy="4803775"/>
          </a:xfrm>
          <a:prstGeom prst="rect">
            <a:avLst/>
          </a:prstGeom>
        </p:spPr>
      </p:pic>
    </p:spTree>
    <p:extLst>
      <p:ext uri="{BB962C8B-B14F-4D97-AF65-F5344CB8AC3E}">
        <p14:creationId xmlns:p14="http://schemas.microsoft.com/office/powerpoint/2010/main" val="253881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36E555F-F975-4556-A92F-DE031F3F1DCD}"/>
              </a:ext>
            </a:extLst>
          </p:cNvPr>
          <p:cNvGraphicFramePr>
            <a:graphicFrameLocks noChangeAspect="1"/>
          </p:cNvGraphicFramePr>
          <p:nvPr>
            <p:custDataLst>
              <p:tags r:id="rId1"/>
            </p:custDataLst>
            <p:extLst>
              <p:ext uri="{D42A27DB-BD31-4B8C-83A1-F6EECF244321}">
                <p14:modId xmlns:p14="http://schemas.microsoft.com/office/powerpoint/2010/main" val="2536276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236E555F-F975-4556-A92F-DE031F3F1D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84A7DF55-04D3-42AC-BECE-D2898AC7D3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87320">
            <a:off x="4595813" y="1176495"/>
            <a:ext cx="3000375" cy="4819650"/>
          </a:xfrm>
          <a:prstGeom prst="rect">
            <a:avLst/>
          </a:prstGeom>
        </p:spPr>
      </p:pic>
      <p:pic>
        <p:nvPicPr>
          <p:cNvPr id="4" name="Picture 3">
            <a:extLst>
              <a:ext uri="{FF2B5EF4-FFF2-40B4-BE49-F238E27FC236}">
                <a16:creationId xmlns:a16="http://schemas.microsoft.com/office/drawing/2014/main" id="{6037FD7E-EA4C-2730-42C7-3AC52ACCD050}"/>
              </a:ext>
            </a:extLst>
          </p:cNvPr>
          <p:cNvPicPr>
            <a:picLocks noChangeAspect="1"/>
          </p:cNvPicPr>
          <p:nvPr/>
        </p:nvPicPr>
        <p:blipFill>
          <a:blip r:embed="rId7"/>
          <a:stretch>
            <a:fillRect/>
          </a:stretch>
        </p:blipFill>
        <p:spPr>
          <a:xfrm>
            <a:off x="9662121" y="4067411"/>
            <a:ext cx="2091714" cy="2091714"/>
          </a:xfrm>
          <a:prstGeom prst="rect">
            <a:avLst/>
          </a:prstGeom>
        </p:spPr>
      </p:pic>
    </p:spTree>
    <p:extLst>
      <p:ext uri="{BB962C8B-B14F-4D97-AF65-F5344CB8AC3E}">
        <p14:creationId xmlns:p14="http://schemas.microsoft.com/office/powerpoint/2010/main" val="196916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6251F84-2405-4252-AFF7-088D43E62C0C}"/>
              </a:ext>
            </a:extLst>
          </p:cNvPr>
          <p:cNvGraphicFramePr>
            <a:graphicFrameLocks noChangeAspect="1"/>
          </p:cNvGraphicFramePr>
          <p:nvPr>
            <p:custDataLst>
              <p:tags r:id="rId1"/>
            </p:custDataLst>
            <p:extLst>
              <p:ext uri="{D42A27DB-BD31-4B8C-83A1-F6EECF244321}">
                <p14:modId xmlns:p14="http://schemas.microsoft.com/office/powerpoint/2010/main" val="3554411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C6251F84-2405-4252-AFF7-088D43E62C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25FD89-3749-44DD-92C0-140A7BFCDA6D}"/>
              </a:ext>
            </a:extLst>
          </p:cNvPr>
          <p:cNvSpPr>
            <a:spLocks noGrp="1"/>
          </p:cNvSpPr>
          <p:nvPr>
            <p:ph type="title"/>
          </p:nvPr>
        </p:nvSpPr>
        <p:spPr>
          <a:xfrm>
            <a:off x="609600" y="269600"/>
            <a:ext cx="10974283" cy="590880"/>
          </a:xfrm>
        </p:spPr>
        <p:txBody>
          <a:bodyPr vert="horz">
            <a:noAutofit/>
          </a:bodyPr>
          <a:lstStyle/>
          <a:p>
            <a:r>
              <a:rPr lang="en-US" dirty="0"/>
              <a:t>Outcome Budgeting’s 3 disruptive innovations</a:t>
            </a:r>
          </a:p>
        </p:txBody>
      </p:sp>
      <p:sp>
        <p:nvSpPr>
          <p:cNvPr id="22" name="Block Arc 21">
            <a:extLst>
              <a:ext uri="{FF2B5EF4-FFF2-40B4-BE49-F238E27FC236}">
                <a16:creationId xmlns:a16="http://schemas.microsoft.com/office/drawing/2014/main" id="{426CA93E-3617-43F4-B38E-DA66FEC0756D}"/>
              </a:ext>
            </a:extLst>
          </p:cNvPr>
          <p:cNvSpPr/>
          <p:nvPr/>
        </p:nvSpPr>
        <p:spPr>
          <a:xfrm>
            <a:off x="-2620210" y="639466"/>
            <a:ext cx="5681017" cy="5681017"/>
          </a:xfrm>
          <a:prstGeom prst="blockArc">
            <a:avLst>
              <a:gd name="adj1" fmla="val 18900000"/>
              <a:gd name="adj2" fmla="val 2700000"/>
              <a:gd name="adj3" fmla="val 334"/>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nchor="ctr"/>
          <a:lstStyle/>
          <a:p>
            <a:endParaRPr lang="en-GB" dirty="0"/>
          </a:p>
        </p:txBody>
      </p:sp>
      <p:sp>
        <p:nvSpPr>
          <p:cNvPr id="23" name="Freeform: Shape 22">
            <a:extLst>
              <a:ext uri="{FF2B5EF4-FFF2-40B4-BE49-F238E27FC236}">
                <a16:creationId xmlns:a16="http://schemas.microsoft.com/office/drawing/2014/main" id="{FD026D00-E06C-43CF-95A6-E02E4702A9C3}"/>
              </a:ext>
            </a:extLst>
          </p:cNvPr>
          <p:cNvSpPr/>
          <p:nvPr/>
        </p:nvSpPr>
        <p:spPr>
          <a:xfrm>
            <a:off x="2736139" y="1792022"/>
            <a:ext cx="7455611" cy="843976"/>
          </a:xfrm>
          <a:custGeom>
            <a:avLst/>
            <a:gdLst>
              <a:gd name="connsiteX0" fmla="*/ 0 w 10242196"/>
              <a:gd name="connsiteY0" fmla="*/ 0 h 959485"/>
              <a:gd name="connsiteX1" fmla="*/ 10242196 w 10242196"/>
              <a:gd name="connsiteY1" fmla="*/ 0 h 959485"/>
              <a:gd name="connsiteX2" fmla="*/ 10242196 w 10242196"/>
              <a:gd name="connsiteY2" fmla="*/ 959485 h 959485"/>
              <a:gd name="connsiteX3" fmla="*/ 0 w 10242196"/>
              <a:gd name="connsiteY3" fmla="*/ 959485 h 959485"/>
              <a:gd name="connsiteX4" fmla="*/ 0 w 10242196"/>
              <a:gd name="connsiteY4" fmla="*/ 0 h 959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2196" h="959485">
                <a:moveTo>
                  <a:pt x="0" y="0"/>
                </a:moveTo>
                <a:lnTo>
                  <a:pt x="10242196" y="0"/>
                </a:lnTo>
                <a:lnTo>
                  <a:pt x="10242196" y="959485"/>
                </a:lnTo>
                <a:lnTo>
                  <a:pt x="0" y="959485"/>
                </a:lnTo>
                <a:lnTo>
                  <a:pt x="0" y="0"/>
                </a:lnTo>
                <a:close/>
              </a:path>
            </a:pathLst>
          </a:custGeom>
          <a:solidFill>
            <a:schemeClr val="tx1"/>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1591" tIns="104140" rIns="104140" bIns="104140" numCol="1" spcCol="1270" anchor="ctr" anchorCtr="0">
            <a:noAutofit/>
          </a:bodyPr>
          <a:lstStyle/>
          <a:p>
            <a:pPr marL="0" lvl="0" indent="0" algn="l" defTabSz="1822450">
              <a:lnSpc>
                <a:spcPct val="90000"/>
              </a:lnSpc>
              <a:spcBef>
                <a:spcPct val="0"/>
              </a:spcBef>
              <a:spcAft>
                <a:spcPct val="35000"/>
              </a:spcAft>
              <a:buFont typeface="+mj-lt"/>
              <a:buNone/>
            </a:pPr>
            <a:r>
              <a:rPr lang="en-US" sz="1600" kern="1200" dirty="0"/>
              <a:t>Change the starting point for budgeting</a:t>
            </a:r>
            <a:endParaRPr lang="en-GB" sz="1600" kern="1200" dirty="0"/>
          </a:p>
        </p:txBody>
      </p:sp>
      <p:sp>
        <p:nvSpPr>
          <p:cNvPr id="24" name="Oval 23">
            <a:extLst>
              <a:ext uri="{FF2B5EF4-FFF2-40B4-BE49-F238E27FC236}">
                <a16:creationId xmlns:a16="http://schemas.microsoft.com/office/drawing/2014/main" id="{0A29702F-08AB-493F-8F37-222B933F03AF}"/>
              </a:ext>
            </a:extLst>
          </p:cNvPr>
          <p:cNvSpPr/>
          <p:nvPr/>
        </p:nvSpPr>
        <p:spPr>
          <a:xfrm>
            <a:off x="2208654" y="1686525"/>
            <a:ext cx="1054969" cy="1054969"/>
          </a:xfrm>
          <a:prstGeom prst="ellipse">
            <a:avLst/>
          </a:prstGeom>
          <a:solidFill>
            <a:schemeClr val="tx1"/>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IN" sz="2000" b="1" dirty="0">
                <a:solidFill>
                  <a:schemeClr val="bg1"/>
                </a:solidFill>
              </a:rPr>
              <a:t>1</a:t>
            </a:r>
            <a:endParaRPr lang="en-GB" sz="2000" b="1" dirty="0">
              <a:solidFill>
                <a:schemeClr val="bg1"/>
              </a:solidFill>
            </a:endParaRPr>
          </a:p>
        </p:txBody>
      </p:sp>
      <p:sp>
        <p:nvSpPr>
          <p:cNvPr id="25" name="Freeform: Shape 24">
            <a:extLst>
              <a:ext uri="{FF2B5EF4-FFF2-40B4-BE49-F238E27FC236}">
                <a16:creationId xmlns:a16="http://schemas.microsoft.com/office/drawing/2014/main" id="{E741D920-9A64-4C4C-AE27-7CA81C2EAB08}"/>
              </a:ext>
            </a:extLst>
          </p:cNvPr>
          <p:cNvSpPr/>
          <p:nvPr/>
        </p:nvSpPr>
        <p:spPr>
          <a:xfrm>
            <a:off x="3042923" y="3057986"/>
            <a:ext cx="7148827" cy="843976"/>
          </a:xfrm>
          <a:custGeom>
            <a:avLst/>
            <a:gdLst>
              <a:gd name="connsiteX0" fmla="*/ 0 w 9893424"/>
              <a:gd name="connsiteY0" fmla="*/ 0 h 959485"/>
              <a:gd name="connsiteX1" fmla="*/ 9893424 w 9893424"/>
              <a:gd name="connsiteY1" fmla="*/ 0 h 959485"/>
              <a:gd name="connsiteX2" fmla="*/ 9893424 w 9893424"/>
              <a:gd name="connsiteY2" fmla="*/ 959485 h 959485"/>
              <a:gd name="connsiteX3" fmla="*/ 0 w 9893424"/>
              <a:gd name="connsiteY3" fmla="*/ 959485 h 959485"/>
              <a:gd name="connsiteX4" fmla="*/ 0 w 9893424"/>
              <a:gd name="connsiteY4" fmla="*/ 0 h 959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3424" h="959485">
                <a:moveTo>
                  <a:pt x="0" y="0"/>
                </a:moveTo>
                <a:lnTo>
                  <a:pt x="9893424" y="0"/>
                </a:lnTo>
                <a:lnTo>
                  <a:pt x="9893424" y="959485"/>
                </a:lnTo>
                <a:lnTo>
                  <a:pt x="0" y="959485"/>
                </a:lnTo>
                <a:lnTo>
                  <a:pt x="0" y="0"/>
                </a:lnTo>
                <a:close/>
              </a:path>
            </a:pathLst>
          </a:custGeom>
          <a:solidFill>
            <a:schemeClr val="tx1"/>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1591" tIns="104140" rIns="104140" bIns="104140" numCol="1" spcCol="1270" anchor="ctr" anchorCtr="0">
            <a:noAutofit/>
          </a:bodyPr>
          <a:lstStyle/>
          <a:p>
            <a:pPr marL="0" lvl="0" indent="0" algn="l" defTabSz="1822450">
              <a:lnSpc>
                <a:spcPct val="90000"/>
              </a:lnSpc>
              <a:spcBef>
                <a:spcPct val="0"/>
              </a:spcBef>
              <a:spcAft>
                <a:spcPct val="35000"/>
              </a:spcAft>
              <a:buNone/>
            </a:pPr>
            <a:r>
              <a:rPr lang="en-US" sz="1600" kern="1200" dirty="0"/>
              <a:t>Put outcomes ahead of the org chart</a:t>
            </a:r>
          </a:p>
        </p:txBody>
      </p:sp>
      <p:sp>
        <p:nvSpPr>
          <p:cNvPr id="26" name="Oval 25">
            <a:extLst>
              <a:ext uri="{FF2B5EF4-FFF2-40B4-BE49-F238E27FC236}">
                <a16:creationId xmlns:a16="http://schemas.microsoft.com/office/drawing/2014/main" id="{694F87A5-0347-4F1F-8A74-C71013F0259B}"/>
              </a:ext>
            </a:extLst>
          </p:cNvPr>
          <p:cNvSpPr/>
          <p:nvPr/>
        </p:nvSpPr>
        <p:spPr>
          <a:xfrm>
            <a:off x="2515440" y="2952489"/>
            <a:ext cx="1054969" cy="1054969"/>
          </a:xfrm>
          <a:prstGeom prst="ellipse">
            <a:avLst/>
          </a:prstGeom>
          <a:solidFill>
            <a:schemeClr val="tx1"/>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IN" sz="2000" b="1" dirty="0">
                <a:solidFill>
                  <a:schemeClr val="bg1"/>
                </a:solidFill>
              </a:rPr>
              <a:t>2</a:t>
            </a:r>
            <a:endParaRPr lang="en-GB" sz="2000" b="1" dirty="0">
              <a:solidFill>
                <a:schemeClr val="bg1"/>
              </a:solidFill>
            </a:endParaRPr>
          </a:p>
        </p:txBody>
      </p:sp>
      <p:sp>
        <p:nvSpPr>
          <p:cNvPr id="27" name="Freeform: Shape 26">
            <a:extLst>
              <a:ext uri="{FF2B5EF4-FFF2-40B4-BE49-F238E27FC236}">
                <a16:creationId xmlns:a16="http://schemas.microsoft.com/office/drawing/2014/main" id="{7FEF972C-0AF2-4E49-9F7D-67A3E91DA1FF}"/>
              </a:ext>
            </a:extLst>
          </p:cNvPr>
          <p:cNvSpPr/>
          <p:nvPr/>
        </p:nvSpPr>
        <p:spPr>
          <a:xfrm>
            <a:off x="2736139" y="4323950"/>
            <a:ext cx="7455611" cy="843976"/>
          </a:xfrm>
          <a:custGeom>
            <a:avLst/>
            <a:gdLst>
              <a:gd name="connsiteX0" fmla="*/ 0 w 10242196"/>
              <a:gd name="connsiteY0" fmla="*/ 0 h 959485"/>
              <a:gd name="connsiteX1" fmla="*/ 10242196 w 10242196"/>
              <a:gd name="connsiteY1" fmla="*/ 0 h 959485"/>
              <a:gd name="connsiteX2" fmla="*/ 10242196 w 10242196"/>
              <a:gd name="connsiteY2" fmla="*/ 959485 h 959485"/>
              <a:gd name="connsiteX3" fmla="*/ 0 w 10242196"/>
              <a:gd name="connsiteY3" fmla="*/ 959485 h 959485"/>
              <a:gd name="connsiteX4" fmla="*/ 0 w 10242196"/>
              <a:gd name="connsiteY4" fmla="*/ 0 h 959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2196" h="959485">
                <a:moveTo>
                  <a:pt x="0" y="0"/>
                </a:moveTo>
                <a:lnTo>
                  <a:pt x="10242196" y="0"/>
                </a:lnTo>
                <a:lnTo>
                  <a:pt x="10242196" y="959485"/>
                </a:lnTo>
                <a:lnTo>
                  <a:pt x="0" y="959485"/>
                </a:lnTo>
                <a:lnTo>
                  <a:pt x="0" y="0"/>
                </a:lnTo>
                <a:close/>
              </a:path>
            </a:pathLst>
          </a:custGeom>
          <a:solidFill>
            <a:schemeClr val="tx1"/>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1591" tIns="104140" rIns="104140" bIns="104140" numCol="1" spcCol="1270" anchor="ctr" anchorCtr="0">
            <a:noAutofit/>
          </a:bodyPr>
          <a:lstStyle/>
          <a:p>
            <a:pPr marL="0" lvl="0" indent="0" algn="l" defTabSz="1822450">
              <a:lnSpc>
                <a:spcPct val="90000"/>
              </a:lnSpc>
              <a:spcBef>
                <a:spcPct val="0"/>
              </a:spcBef>
              <a:spcAft>
                <a:spcPct val="35000"/>
              </a:spcAft>
              <a:buNone/>
            </a:pPr>
            <a:r>
              <a:rPr lang="en-US" sz="1600" kern="1200" dirty="0"/>
              <a:t>Shift the budget debate</a:t>
            </a:r>
          </a:p>
        </p:txBody>
      </p:sp>
      <p:sp>
        <p:nvSpPr>
          <p:cNvPr id="28" name="Oval 27">
            <a:extLst>
              <a:ext uri="{FF2B5EF4-FFF2-40B4-BE49-F238E27FC236}">
                <a16:creationId xmlns:a16="http://schemas.microsoft.com/office/drawing/2014/main" id="{F8BBBB64-689D-4094-8543-69FC8E580245}"/>
              </a:ext>
            </a:extLst>
          </p:cNvPr>
          <p:cNvSpPr/>
          <p:nvPr/>
        </p:nvSpPr>
        <p:spPr>
          <a:xfrm>
            <a:off x="2208654" y="4218452"/>
            <a:ext cx="1054969" cy="1054969"/>
          </a:xfrm>
          <a:prstGeom prst="ellipse">
            <a:avLst/>
          </a:prstGeom>
          <a:solidFill>
            <a:schemeClr val="tx1"/>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IN" sz="2000" b="1" dirty="0">
                <a:solidFill>
                  <a:schemeClr val="bg1"/>
                </a:solidFill>
              </a:rPr>
              <a:t>3</a:t>
            </a:r>
            <a:endParaRPr lang="en-GB" sz="2000" b="1" dirty="0">
              <a:solidFill>
                <a:schemeClr val="bg1"/>
              </a:solidFill>
            </a:endParaRPr>
          </a:p>
        </p:txBody>
      </p:sp>
    </p:spTree>
    <p:extLst>
      <p:ext uri="{BB962C8B-B14F-4D97-AF65-F5344CB8AC3E}">
        <p14:creationId xmlns:p14="http://schemas.microsoft.com/office/powerpoint/2010/main" val="129505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24BC578-2CC5-479D-80EF-C52DD8A96D0C}"/>
              </a:ext>
            </a:extLst>
          </p:cNvPr>
          <p:cNvGraphicFramePr>
            <a:graphicFrameLocks noChangeAspect="1"/>
          </p:cNvGraphicFramePr>
          <p:nvPr>
            <p:custDataLst>
              <p:tags r:id="rId1"/>
            </p:custDataLst>
            <p:extLst>
              <p:ext uri="{D42A27DB-BD31-4B8C-83A1-F6EECF244321}">
                <p14:modId xmlns:p14="http://schemas.microsoft.com/office/powerpoint/2010/main" val="351556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24BC578-2CC5-479D-80EF-C52DD8A96D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r="78847"/>
          <a:stretch/>
        </p:blipFill>
        <p:spPr>
          <a:xfrm>
            <a:off x="791020" y="1493365"/>
            <a:ext cx="1264996" cy="1130609"/>
          </a:xfrm>
          <a:prstGeom prst="rect">
            <a:avLst/>
          </a:prstGeom>
        </p:spPr>
      </p:pic>
      <p:pic>
        <p:nvPicPr>
          <p:cNvPr id="15" name="Picture 14"/>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26345" r="52484"/>
          <a:stretch/>
        </p:blipFill>
        <p:spPr>
          <a:xfrm>
            <a:off x="781584" y="3162436"/>
            <a:ext cx="1261872" cy="1126852"/>
          </a:xfrm>
          <a:prstGeom prst="rect">
            <a:avLst/>
          </a:prstGeom>
        </p:spPr>
      </p:pic>
      <p:pic>
        <p:nvPicPr>
          <p:cNvPr id="18" name="Picture 17"/>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52599" r="27765"/>
          <a:stretch/>
        </p:blipFill>
        <p:spPr>
          <a:xfrm>
            <a:off x="832669" y="4830698"/>
            <a:ext cx="1168115" cy="1124712"/>
          </a:xfrm>
          <a:prstGeom prst="rect">
            <a:avLst/>
          </a:prstGeom>
        </p:spPr>
      </p:pic>
      <p:pic>
        <p:nvPicPr>
          <p:cNvPr id="21" name="Picture 20"/>
          <p:cNvPicPr>
            <a:picLocks noChangeAspect="1"/>
          </p:cNvPicPr>
          <p:nvPr/>
        </p:nvPicPr>
        <p:blipFill rotWithShape="1">
          <a:blip r:embed="rId6">
            <a:clrChange>
              <a:clrFrom>
                <a:srgbClr val="C3C3C3"/>
              </a:clrFrom>
              <a:clrTo>
                <a:srgbClr val="C3C3C3">
                  <a:alpha val="0"/>
                </a:srgbClr>
              </a:clrTo>
            </a:clrChange>
            <a:extLst>
              <a:ext uri="{28A0092B-C50C-407E-A947-70E740481C1C}">
                <a14:useLocalDpi xmlns:a14="http://schemas.microsoft.com/office/drawing/2010/main" val="0"/>
              </a:ext>
            </a:extLst>
          </a:blip>
          <a:srcRect l="78194"/>
          <a:stretch/>
        </p:blipFill>
        <p:spPr>
          <a:xfrm>
            <a:off x="6073166" y="1298944"/>
            <a:ext cx="1307783" cy="1133856"/>
          </a:xfrm>
          <a:prstGeom prst="rect">
            <a:avLst/>
          </a:prstGeom>
        </p:spPr>
      </p:pic>
      <p:pic>
        <p:nvPicPr>
          <p:cNvPr id="24" name="Picture 23"/>
          <p:cNvPicPr>
            <a:picLocks noChangeAspect="1"/>
          </p:cNvPicPr>
          <p:nvPr/>
        </p:nvPicPr>
        <p:blipFill rotWithShape="1">
          <a:blip r:embed="rId7">
            <a:clrChange>
              <a:clrFrom>
                <a:srgbClr val="C3C3C3"/>
              </a:clrFrom>
              <a:clrTo>
                <a:srgbClr val="C3C3C3">
                  <a:alpha val="0"/>
                </a:srgbClr>
              </a:clrTo>
            </a:clrChange>
            <a:extLst>
              <a:ext uri="{28A0092B-C50C-407E-A947-70E740481C1C}">
                <a14:useLocalDpi xmlns:a14="http://schemas.microsoft.com/office/drawing/2010/main" val="0"/>
              </a:ext>
            </a:extLst>
          </a:blip>
          <a:srcRect r="71384"/>
          <a:stretch/>
        </p:blipFill>
        <p:spPr>
          <a:xfrm>
            <a:off x="5996966" y="2542528"/>
            <a:ext cx="1356933" cy="1133856"/>
          </a:xfrm>
          <a:prstGeom prst="rect">
            <a:avLst/>
          </a:prstGeom>
        </p:spPr>
      </p:pic>
      <p:pic>
        <p:nvPicPr>
          <p:cNvPr id="27" name="Picture 26"/>
          <p:cNvPicPr>
            <a:picLocks noChangeAspect="1"/>
          </p:cNvPicPr>
          <p:nvPr/>
        </p:nvPicPr>
        <p:blipFill rotWithShape="1">
          <a:blip r:embed="rId7">
            <a:clrChange>
              <a:clrFrom>
                <a:srgbClr val="C3C3C3"/>
              </a:clrFrom>
              <a:clrTo>
                <a:srgbClr val="C3C3C3">
                  <a:alpha val="0"/>
                </a:srgbClr>
              </a:clrTo>
            </a:clrChange>
            <a:extLst>
              <a:ext uri="{28A0092B-C50C-407E-A947-70E740481C1C}">
                <a14:useLocalDpi xmlns:a14="http://schemas.microsoft.com/office/drawing/2010/main" val="0"/>
              </a:ext>
            </a:extLst>
          </a:blip>
          <a:srcRect l="36414" r="36891"/>
          <a:stretch/>
        </p:blipFill>
        <p:spPr>
          <a:xfrm>
            <a:off x="6073166" y="3786112"/>
            <a:ext cx="1265863" cy="1133856"/>
          </a:xfrm>
          <a:prstGeom prst="rect">
            <a:avLst/>
          </a:prstGeom>
        </p:spPr>
      </p:pic>
      <p:pic>
        <p:nvPicPr>
          <p:cNvPr id="30" name="Picture 29"/>
          <p:cNvPicPr>
            <a:picLocks noChangeAspect="1"/>
          </p:cNvPicPr>
          <p:nvPr/>
        </p:nvPicPr>
        <p:blipFill rotWithShape="1">
          <a:blip r:embed="rId7">
            <a:clrChange>
              <a:clrFrom>
                <a:srgbClr val="C3C3C3"/>
              </a:clrFrom>
              <a:clrTo>
                <a:srgbClr val="C3C3C3">
                  <a:alpha val="0"/>
                </a:srgbClr>
              </a:clrTo>
            </a:clrChange>
            <a:extLst>
              <a:ext uri="{28A0092B-C50C-407E-A947-70E740481C1C}">
                <a14:useLocalDpi xmlns:a14="http://schemas.microsoft.com/office/drawing/2010/main" val="0"/>
              </a:ext>
            </a:extLst>
          </a:blip>
          <a:srcRect l="70332" r="1251"/>
          <a:stretch/>
        </p:blipFill>
        <p:spPr>
          <a:xfrm>
            <a:off x="6053292" y="5029695"/>
            <a:ext cx="1347530" cy="1133856"/>
          </a:xfrm>
          <a:prstGeom prst="rect">
            <a:avLst/>
          </a:prstGeom>
        </p:spPr>
      </p:pic>
      <p:sp>
        <p:nvSpPr>
          <p:cNvPr id="6" name="Title 5">
            <a:extLst>
              <a:ext uri="{FF2B5EF4-FFF2-40B4-BE49-F238E27FC236}">
                <a16:creationId xmlns:a16="http://schemas.microsoft.com/office/drawing/2014/main" id="{3B4674FE-D2BD-44E5-9AAB-27AD0DD315B5}"/>
              </a:ext>
            </a:extLst>
          </p:cNvPr>
          <p:cNvSpPr>
            <a:spLocks noGrp="1"/>
          </p:cNvSpPr>
          <p:nvPr>
            <p:ph type="title"/>
          </p:nvPr>
        </p:nvSpPr>
        <p:spPr/>
        <p:txBody>
          <a:bodyPr vert="horz"/>
          <a:lstStyle/>
          <a:p>
            <a:r>
              <a:rPr lang="en-GB" dirty="0"/>
              <a:t>Change the starting point</a:t>
            </a:r>
          </a:p>
        </p:txBody>
      </p:sp>
      <p:sp>
        <p:nvSpPr>
          <p:cNvPr id="32" name="Rectangle 31">
            <a:extLst>
              <a:ext uri="{FF2B5EF4-FFF2-40B4-BE49-F238E27FC236}">
                <a16:creationId xmlns:a16="http://schemas.microsoft.com/office/drawing/2014/main" id="{824C8740-233C-4436-86C4-3E9ABBF1062E}"/>
              </a:ext>
            </a:extLst>
          </p:cNvPr>
          <p:cNvSpPr/>
          <p:nvPr/>
        </p:nvSpPr>
        <p:spPr>
          <a:xfrm>
            <a:off x="2260600" y="1327149"/>
            <a:ext cx="79375" cy="146304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400" dirty="0">
              <a:solidFill>
                <a:schemeClr val="bg1"/>
              </a:solidFill>
            </a:endParaRPr>
          </a:p>
        </p:txBody>
      </p:sp>
      <p:sp>
        <p:nvSpPr>
          <p:cNvPr id="33" name="Rectangle 32">
            <a:extLst>
              <a:ext uri="{FF2B5EF4-FFF2-40B4-BE49-F238E27FC236}">
                <a16:creationId xmlns:a16="http://schemas.microsoft.com/office/drawing/2014/main" id="{BDC8F1DB-1A56-4C22-A857-DD7FF483B98B}"/>
              </a:ext>
            </a:extLst>
          </p:cNvPr>
          <p:cNvSpPr/>
          <p:nvPr/>
        </p:nvSpPr>
        <p:spPr>
          <a:xfrm>
            <a:off x="2260600" y="2994342"/>
            <a:ext cx="79375" cy="146304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400" dirty="0">
              <a:solidFill>
                <a:schemeClr val="bg1"/>
              </a:solidFill>
            </a:endParaRPr>
          </a:p>
        </p:txBody>
      </p:sp>
      <p:sp>
        <p:nvSpPr>
          <p:cNvPr id="34" name="Rectangle 33">
            <a:extLst>
              <a:ext uri="{FF2B5EF4-FFF2-40B4-BE49-F238E27FC236}">
                <a16:creationId xmlns:a16="http://schemas.microsoft.com/office/drawing/2014/main" id="{FAFE0431-2E11-48C3-8F5F-5A0E244B7C50}"/>
              </a:ext>
            </a:extLst>
          </p:cNvPr>
          <p:cNvSpPr/>
          <p:nvPr/>
        </p:nvSpPr>
        <p:spPr>
          <a:xfrm>
            <a:off x="2260600" y="4661534"/>
            <a:ext cx="79375" cy="146304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400" dirty="0">
              <a:solidFill>
                <a:schemeClr val="bg1"/>
              </a:solidFill>
            </a:endParaRPr>
          </a:p>
        </p:txBody>
      </p:sp>
      <p:sp>
        <p:nvSpPr>
          <p:cNvPr id="35" name="Rectangle 34">
            <a:extLst>
              <a:ext uri="{FF2B5EF4-FFF2-40B4-BE49-F238E27FC236}">
                <a16:creationId xmlns:a16="http://schemas.microsoft.com/office/drawing/2014/main" id="{A047A890-D04A-4109-8FB3-5E774E9F40C4}"/>
              </a:ext>
            </a:extLst>
          </p:cNvPr>
          <p:cNvSpPr/>
          <p:nvPr/>
        </p:nvSpPr>
        <p:spPr>
          <a:xfrm>
            <a:off x="7504029" y="1327149"/>
            <a:ext cx="79375" cy="107744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400" dirty="0">
              <a:solidFill>
                <a:schemeClr val="bg1"/>
              </a:solidFill>
            </a:endParaRPr>
          </a:p>
        </p:txBody>
      </p:sp>
      <p:sp>
        <p:nvSpPr>
          <p:cNvPr id="36" name="Rectangle 35">
            <a:extLst>
              <a:ext uri="{FF2B5EF4-FFF2-40B4-BE49-F238E27FC236}">
                <a16:creationId xmlns:a16="http://schemas.microsoft.com/office/drawing/2014/main" id="{2BAEC48F-E8DC-4F91-86CE-BE04F9624CC2}"/>
              </a:ext>
            </a:extLst>
          </p:cNvPr>
          <p:cNvSpPr/>
          <p:nvPr/>
        </p:nvSpPr>
        <p:spPr>
          <a:xfrm>
            <a:off x="7504029" y="2570733"/>
            <a:ext cx="79375" cy="107744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400" dirty="0">
              <a:solidFill>
                <a:schemeClr val="bg1"/>
              </a:solidFill>
            </a:endParaRPr>
          </a:p>
        </p:txBody>
      </p:sp>
      <p:sp>
        <p:nvSpPr>
          <p:cNvPr id="37" name="Rectangle 36">
            <a:extLst>
              <a:ext uri="{FF2B5EF4-FFF2-40B4-BE49-F238E27FC236}">
                <a16:creationId xmlns:a16="http://schemas.microsoft.com/office/drawing/2014/main" id="{A78120FD-62EE-433A-BA6B-47D26AFD15F7}"/>
              </a:ext>
            </a:extLst>
          </p:cNvPr>
          <p:cNvSpPr/>
          <p:nvPr/>
        </p:nvSpPr>
        <p:spPr>
          <a:xfrm>
            <a:off x="7504029" y="3814317"/>
            <a:ext cx="79375" cy="107744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400" dirty="0">
              <a:solidFill>
                <a:schemeClr val="bg1"/>
              </a:solidFill>
            </a:endParaRPr>
          </a:p>
        </p:txBody>
      </p:sp>
      <p:sp>
        <p:nvSpPr>
          <p:cNvPr id="38" name="Rectangle 37">
            <a:extLst>
              <a:ext uri="{FF2B5EF4-FFF2-40B4-BE49-F238E27FC236}">
                <a16:creationId xmlns:a16="http://schemas.microsoft.com/office/drawing/2014/main" id="{980B8CE3-47AB-4353-B504-5FF961374ACA}"/>
              </a:ext>
            </a:extLst>
          </p:cNvPr>
          <p:cNvSpPr/>
          <p:nvPr/>
        </p:nvSpPr>
        <p:spPr>
          <a:xfrm>
            <a:off x="7504029" y="5057901"/>
            <a:ext cx="79375" cy="107744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GB" sz="1400" dirty="0">
              <a:solidFill>
                <a:schemeClr val="bg1"/>
              </a:solidFill>
            </a:endParaRPr>
          </a:p>
        </p:txBody>
      </p:sp>
      <p:sp>
        <p:nvSpPr>
          <p:cNvPr id="29" name="TextBox 28">
            <a:extLst>
              <a:ext uri="{FF2B5EF4-FFF2-40B4-BE49-F238E27FC236}">
                <a16:creationId xmlns:a16="http://schemas.microsoft.com/office/drawing/2014/main" id="{4090D8FE-55AF-4046-8450-B03412323E84}"/>
              </a:ext>
            </a:extLst>
          </p:cNvPr>
          <p:cNvSpPr txBox="1"/>
          <p:nvPr/>
        </p:nvSpPr>
        <p:spPr>
          <a:xfrm>
            <a:off x="2370779" y="1393658"/>
            <a:ext cx="3103665" cy="1384995"/>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prstClr val="black"/>
                </a:solidFill>
                <a:latin typeface="Calibri"/>
              </a:rPr>
              <a:t>A Safe &amp; Healthy Start</a:t>
            </a:r>
          </a:p>
          <a:p>
            <a:pPr marL="285750" indent="-285750">
              <a:buFont typeface="Arial" panose="020B0604020202020204" pitchFamily="34" charset="0"/>
              <a:buChar char="•"/>
            </a:pPr>
            <a:r>
              <a:rPr lang="en-US" sz="2100" dirty="0">
                <a:solidFill>
                  <a:prstClr val="black"/>
                </a:solidFill>
                <a:latin typeface="Calibri"/>
              </a:rPr>
              <a:t>Kindergarten Readiness</a:t>
            </a:r>
          </a:p>
          <a:p>
            <a:pPr marL="285750" indent="-285750">
              <a:buFont typeface="Arial" panose="020B0604020202020204" pitchFamily="34" charset="0"/>
              <a:buChar char="•"/>
            </a:pPr>
            <a:r>
              <a:rPr lang="en-US" sz="2100" dirty="0">
                <a:solidFill>
                  <a:prstClr val="black"/>
                </a:solidFill>
                <a:latin typeface="Calibri"/>
              </a:rPr>
              <a:t>Academic Achievement</a:t>
            </a:r>
          </a:p>
          <a:p>
            <a:pPr marL="285750" indent="-285750">
              <a:buFont typeface="Arial" panose="020B0604020202020204" pitchFamily="34" charset="0"/>
              <a:buChar char="•"/>
            </a:pPr>
            <a:r>
              <a:rPr lang="en-US" sz="2100" dirty="0">
                <a:solidFill>
                  <a:prstClr val="black"/>
                </a:solidFill>
                <a:latin typeface="Calibri"/>
              </a:rPr>
              <a:t>College &amp; Career Ready</a:t>
            </a:r>
          </a:p>
        </p:txBody>
      </p:sp>
      <p:sp>
        <p:nvSpPr>
          <p:cNvPr id="39" name="TextBox 38">
            <a:extLst>
              <a:ext uri="{FF2B5EF4-FFF2-40B4-BE49-F238E27FC236}">
                <a16:creationId xmlns:a16="http://schemas.microsoft.com/office/drawing/2014/main" id="{9F0127FF-245F-41A0-8655-E0EB7CF86979}"/>
              </a:ext>
            </a:extLst>
          </p:cNvPr>
          <p:cNvSpPr txBox="1"/>
          <p:nvPr/>
        </p:nvSpPr>
        <p:spPr>
          <a:xfrm>
            <a:off x="2339975" y="3162436"/>
            <a:ext cx="2702027" cy="1061829"/>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prstClr val="black"/>
                </a:solidFill>
                <a:latin typeface="Calibri"/>
              </a:rPr>
              <a:t>Shootings</a:t>
            </a:r>
          </a:p>
          <a:p>
            <a:pPr marL="285750" indent="-285750">
              <a:buFont typeface="Arial" panose="020B0604020202020204" pitchFamily="34" charset="0"/>
              <a:buChar char="•"/>
            </a:pPr>
            <a:r>
              <a:rPr lang="en-US" sz="2100" dirty="0">
                <a:solidFill>
                  <a:prstClr val="black"/>
                </a:solidFill>
                <a:latin typeface="Calibri"/>
              </a:rPr>
              <a:t>Property Crime</a:t>
            </a:r>
          </a:p>
          <a:p>
            <a:pPr marL="285750" indent="-285750">
              <a:buFont typeface="Arial" panose="020B0604020202020204" pitchFamily="34" charset="0"/>
              <a:buChar char="•"/>
            </a:pPr>
            <a:r>
              <a:rPr lang="en-US" sz="2100" dirty="0">
                <a:solidFill>
                  <a:prstClr val="black"/>
                </a:solidFill>
                <a:latin typeface="Calibri"/>
              </a:rPr>
              <a:t>Perception of Safety</a:t>
            </a:r>
          </a:p>
        </p:txBody>
      </p:sp>
      <p:sp>
        <p:nvSpPr>
          <p:cNvPr id="40" name="TextBox 39">
            <a:extLst>
              <a:ext uri="{FF2B5EF4-FFF2-40B4-BE49-F238E27FC236}">
                <a16:creationId xmlns:a16="http://schemas.microsoft.com/office/drawing/2014/main" id="{FF942CFB-04CC-4F41-BF8E-5B5390AB96C9}"/>
              </a:ext>
            </a:extLst>
          </p:cNvPr>
          <p:cNvSpPr txBox="1"/>
          <p:nvPr/>
        </p:nvSpPr>
        <p:spPr>
          <a:xfrm>
            <a:off x="2339975" y="4680379"/>
            <a:ext cx="3397785" cy="1384995"/>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prstClr val="black"/>
                </a:solidFill>
                <a:latin typeface="Calibri"/>
              </a:rPr>
              <a:t>Blight Elimination</a:t>
            </a:r>
          </a:p>
          <a:p>
            <a:pPr marL="285750" indent="-285750">
              <a:buFont typeface="Arial" panose="020B0604020202020204" pitchFamily="34" charset="0"/>
              <a:buChar char="•"/>
            </a:pPr>
            <a:r>
              <a:rPr lang="en-US" sz="2100" dirty="0">
                <a:solidFill>
                  <a:prstClr val="black"/>
                </a:solidFill>
                <a:latin typeface="Calibri"/>
              </a:rPr>
              <a:t>Neighborhood Investment</a:t>
            </a:r>
          </a:p>
          <a:p>
            <a:pPr marL="285750" indent="-285750">
              <a:buFont typeface="Arial" panose="020B0604020202020204" pitchFamily="34" charset="0"/>
              <a:buChar char="•"/>
            </a:pPr>
            <a:r>
              <a:rPr lang="en-US" sz="2100" dirty="0">
                <a:solidFill>
                  <a:prstClr val="black"/>
                </a:solidFill>
                <a:latin typeface="Calibri"/>
              </a:rPr>
              <a:t>Sustainable Transportation</a:t>
            </a:r>
          </a:p>
          <a:p>
            <a:pPr marL="285750" indent="-285750">
              <a:buFont typeface="Arial" panose="020B0604020202020204" pitchFamily="34" charset="0"/>
              <a:buChar char="•"/>
            </a:pPr>
            <a:r>
              <a:rPr lang="en-US" sz="2100" dirty="0">
                <a:solidFill>
                  <a:prstClr val="black"/>
                </a:solidFill>
                <a:latin typeface="Calibri"/>
              </a:rPr>
              <a:t>Recreation Visits</a:t>
            </a:r>
          </a:p>
        </p:txBody>
      </p:sp>
      <p:sp>
        <p:nvSpPr>
          <p:cNvPr id="41" name="TextBox 40">
            <a:extLst>
              <a:ext uri="{FF2B5EF4-FFF2-40B4-BE49-F238E27FC236}">
                <a16:creationId xmlns:a16="http://schemas.microsoft.com/office/drawing/2014/main" id="{4892C863-FCFC-481C-8209-0DCD4CFD3F11}"/>
              </a:ext>
            </a:extLst>
          </p:cNvPr>
          <p:cNvSpPr txBox="1"/>
          <p:nvPr/>
        </p:nvSpPr>
        <p:spPr>
          <a:xfrm>
            <a:off x="7706484" y="1386859"/>
            <a:ext cx="2702027" cy="1061829"/>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prstClr val="black"/>
                </a:solidFill>
                <a:latin typeface="Calibri"/>
              </a:rPr>
              <a:t>Employment Rate</a:t>
            </a:r>
          </a:p>
          <a:p>
            <a:pPr marL="285750" indent="-285750">
              <a:buFont typeface="Arial" panose="020B0604020202020204" pitchFamily="34" charset="0"/>
              <a:buChar char="•"/>
            </a:pPr>
            <a:r>
              <a:rPr lang="en-US" sz="2100" dirty="0">
                <a:solidFill>
                  <a:prstClr val="black"/>
                </a:solidFill>
                <a:latin typeface="Calibri"/>
              </a:rPr>
              <a:t>Number of Jobs</a:t>
            </a:r>
          </a:p>
          <a:p>
            <a:pPr marL="285750" indent="-285750">
              <a:buFont typeface="Arial" panose="020B0604020202020204" pitchFamily="34" charset="0"/>
              <a:buChar char="•"/>
            </a:pPr>
            <a:r>
              <a:rPr lang="en-US" sz="2100" dirty="0">
                <a:solidFill>
                  <a:prstClr val="black"/>
                </a:solidFill>
                <a:latin typeface="Calibri"/>
              </a:rPr>
              <a:t>Visitors</a:t>
            </a:r>
          </a:p>
        </p:txBody>
      </p:sp>
      <p:sp>
        <p:nvSpPr>
          <p:cNvPr id="42" name="TextBox 41">
            <a:extLst>
              <a:ext uri="{FF2B5EF4-FFF2-40B4-BE49-F238E27FC236}">
                <a16:creationId xmlns:a16="http://schemas.microsoft.com/office/drawing/2014/main" id="{7061C3FC-1069-41E0-A0CA-23DDBA886F67}"/>
              </a:ext>
            </a:extLst>
          </p:cNvPr>
          <p:cNvSpPr txBox="1"/>
          <p:nvPr/>
        </p:nvSpPr>
        <p:spPr>
          <a:xfrm>
            <a:off x="7703678" y="2542528"/>
            <a:ext cx="2702027" cy="1061829"/>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prstClr val="black"/>
                </a:solidFill>
                <a:latin typeface="Calibri"/>
              </a:rPr>
              <a:t>Procurement</a:t>
            </a:r>
          </a:p>
          <a:p>
            <a:pPr marL="285750" indent="-285750">
              <a:buFont typeface="Arial" panose="020B0604020202020204" pitchFamily="34" charset="0"/>
              <a:buChar char="•"/>
            </a:pPr>
            <a:r>
              <a:rPr lang="en-US" sz="2100" dirty="0">
                <a:solidFill>
                  <a:prstClr val="black"/>
                </a:solidFill>
                <a:latin typeface="Calibri"/>
              </a:rPr>
              <a:t>Prompt Payment</a:t>
            </a:r>
          </a:p>
          <a:p>
            <a:pPr marL="285750" indent="-285750">
              <a:buFont typeface="Arial" panose="020B0604020202020204" pitchFamily="34" charset="0"/>
              <a:buChar char="•"/>
            </a:pPr>
            <a:r>
              <a:rPr lang="en-US" sz="2100" dirty="0">
                <a:solidFill>
                  <a:prstClr val="black"/>
                </a:solidFill>
                <a:latin typeface="Calibri"/>
              </a:rPr>
              <a:t>Special Events</a:t>
            </a:r>
          </a:p>
        </p:txBody>
      </p:sp>
      <p:sp>
        <p:nvSpPr>
          <p:cNvPr id="43" name="TextBox 42">
            <a:extLst>
              <a:ext uri="{FF2B5EF4-FFF2-40B4-BE49-F238E27FC236}">
                <a16:creationId xmlns:a16="http://schemas.microsoft.com/office/drawing/2014/main" id="{66770B55-3022-4D58-B9E5-E8509430F6E5}"/>
              </a:ext>
            </a:extLst>
          </p:cNvPr>
          <p:cNvSpPr txBox="1"/>
          <p:nvPr/>
        </p:nvSpPr>
        <p:spPr>
          <a:xfrm>
            <a:off x="7703678" y="3693350"/>
            <a:ext cx="3365043" cy="1384995"/>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prstClr val="black"/>
                </a:solidFill>
                <a:latin typeface="Calibri"/>
              </a:rPr>
              <a:t>Cleanliness of Waterways</a:t>
            </a:r>
          </a:p>
          <a:p>
            <a:pPr marL="285750" indent="-285750">
              <a:buFont typeface="Arial" panose="020B0604020202020204" pitchFamily="34" charset="0"/>
              <a:buChar char="•"/>
            </a:pPr>
            <a:r>
              <a:rPr lang="en-US" sz="2100" dirty="0">
                <a:solidFill>
                  <a:prstClr val="black"/>
                </a:solidFill>
                <a:latin typeface="Calibri"/>
              </a:rPr>
              <a:t>Energy Usage</a:t>
            </a:r>
          </a:p>
          <a:p>
            <a:pPr marL="285750" indent="-285750">
              <a:buFont typeface="Arial" panose="020B0604020202020204" pitchFamily="34" charset="0"/>
              <a:buChar char="•"/>
            </a:pPr>
            <a:r>
              <a:rPr lang="en-US" sz="2100" dirty="0">
                <a:solidFill>
                  <a:prstClr val="black"/>
                </a:solidFill>
                <a:latin typeface="Calibri"/>
              </a:rPr>
              <a:t>Recycling Rate</a:t>
            </a:r>
          </a:p>
          <a:p>
            <a:pPr marL="285750" indent="-285750">
              <a:buFont typeface="Arial" panose="020B0604020202020204" pitchFamily="34" charset="0"/>
              <a:buChar char="•"/>
            </a:pPr>
            <a:r>
              <a:rPr lang="en-US" sz="2100" dirty="0">
                <a:solidFill>
                  <a:prstClr val="black"/>
                </a:solidFill>
                <a:latin typeface="Calibri"/>
              </a:rPr>
              <a:t>Perception of Cleanliness</a:t>
            </a:r>
          </a:p>
        </p:txBody>
      </p:sp>
      <p:sp>
        <p:nvSpPr>
          <p:cNvPr id="44" name="TextBox 43">
            <a:extLst>
              <a:ext uri="{FF2B5EF4-FFF2-40B4-BE49-F238E27FC236}">
                <a16:creationId xmlns:a16="http://schemas.microsoft.com/office/drawing/2014/main" id="{CA5D6B80-E40D-4617-921C-98F2F001A4E0}"/>
              </a:ext>
            </a:extLst>
          </p:cNvPr>
          <p:cNvSpPr txBox="1"/>
          <p:nvPr/>
        </p:nvSpPr>
        <p:spPr>
          <a:xfrm>
            <a:off x="7705340" y="5152692"/>
            <a:ext cx="3065979" cy="1061829"/>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prstClr val="black"/>
                </a:solidFill>
                <a:latin typeface="Calibri"/>
              </a:rPr>
              <a:t>Heroin-Related Deaths</a:t>
            </a:r>
          </a:p>
          <a:p>
            <a:pPr marL="285750" indent="-285750">
              <a:buFont typeface="Arial" panose="020B0604020202020204" pitchFamily="34" charset="0"/>
              <a:buChar char="•"/>
            </a:pPr>
            <a:r>
              <a:rPr lang="en-US" sz="2100" dirty="0">
                <a:solidFill>
                  <a:prstClr val="black"/>
                </a:solidFill>
                <a:latin typeface="Calibri"/>
              </a:rPr>
              <a:t>Mental Health</a:t>
            </a:r>
          </a:p>
          <a:p>
            <a:pPr marL="285750" indent="-285750">
              <a:buFont typeface="Arial" panose="020B0604020202020204" pitchFamily="34" charset="0"/>
              <a:buChar char="•"/>
            </a:pPr>
            <a:r>
              <a:rPr lang="en-US" sz="2100" dirty="0">
                <a:solidFill>
                  <a:prstClr val="black"/>
                </a:solidFill>
                <a:latin typeface="Calibri"/>
              </a:rPr>
              <a:t>Childhood Asthma</a:t>
            </a:r>
          </a:p>
        </p:txBody>
      </p:sp>
    </p:spTree>
    <p:extLst>
      <p:ext uri="{BB962C8B-B14F-4D97-AF65-F5344CB8AC3E}">
        <p14:creationId xmlns:p14="http://schemas.microsoft.com/office/powerpoint/2010/main" val="254204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790359-37D1-41B9-841E-C47CEFE98D00}"/>
              </a:ext>
            </a:extLst>
          </p:cNvPr>
          <p:cNvGraphicFramePr>
            <a:graphicFrameLocks noChangeAspect="1"/>
          </p:cNvGraphicFramePr>
          <p:nvPr>
            <p:custDataLst>
              <p:tags r:id="rId1"/>
            </p:custDataLst>
            <p:extLst>
              <p:ext uri="{D42A27DB-BD31-4B8C-83A1-F6EECF244321}">
                <p14:modId xmlns:p14="http://schemas.microsoft.com/office/powerpoint/2010/main" val="1734594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45790359-37D1-41B9-841E-C47CEFE98D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05DB775-7239-47CD-9D3D-446FD85659E9}"/>
              </a:ext>
            </a:extLst>
          </p:cNvPr>
          <p:cNvSpPr>
            <a:spLocks noGrp="1"/>
          </p:cNvSpPr>
          <p:nvPr>
            <p:ph type="title"/>
          </p:nvPr>
        </p:nvSpPr>
        <p:spPr/>
        <p:txBody>
          <a:bodyPr vert="horz"/>
          <a:lstStyle/>
          <a:p>
            <a:r>
              <a:rPr lang="en-US" dirty="0"/>
              <a:t>Priority Outcomes and Community Indicators</a:t>
            </a:r>
          </a:p>
        </p:txBody>
      </p:sp>
      <p:pic>
        <p:nvPicPr>
          <p:cNvPr id="6" name="Picture 5" descr="Screen Clipping">
            <a:extLst>
              <a:ext uri="{FF2B5EF4-FFF2-40B4-BE49-F238E27FC236}">
                <a16:creationId xmlns:a16="http://schemas.microsoft.com/office/drawing/2014/main" id="{7385867C-3FD2-4A33-B602-EEB4060421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2543" y="1895029"/>
            <a:ext cx="9669224" cy="4239217"/>
          </a:xfrm>
          <a:prstGeom prst="rect">
            <a:avLst/>
          </a:prstGeom>
        </p:spPr>
      </p:pic>
      <p:pic>
        <p:nvPicPr>
          <p:cNvPr id="7" name="Picture 1">
            <a:extLst>
              <a:ext uri="{FF2B5EF4-FFF2-40B4-BE49-F238E27FC236}">
                <a16:creationId xmlns:a16="http://schemas.microsoft.com/office/drawing/2014/main" id="{A0B0413D-016C-439D-82C1-6480FB188E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02194" y="960147"/>
            <a:ext cx="1135179" cy="1135178"/>
          </a:xfrm>
          <a:prstGeom prst="roundRect">
            <a:avLst>
              <a:gd name="adj" fmla="val 8594"/>
            </a:avLst>
          </a:prstGeom>
          <a:noFill/>
          <a:ln>
            <a:noFill/>
          </a:ln>
          <a:effectLst>
            <a:reflection blurRad="6350" stA="52000" endA="300" endPos="35000" dir="5400000" sy="-100000" algn="bl" rotWithShape="0"/>
          </a:effectLst>
        </p:spPr>
      </p:pic>
    </p:spTree>
    <p:extLst>
      <p:ext uri="{BB962C8B-B14F-4D97-AF65-F5344CB8AC3E}">
        <p14:creationId xmlns:p14="http://schemas.microsoft.com/office/powerpoint/2010/main" val="186495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375E60F8-A7C9-42B5-AB71-8597423C2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829"/>
            <a:ext cx="12192000" cy="5806341"/>
          </a:xfrm>
          <a:prstGeom prst="rect">
            <a:avLst/>
          </a:prstGeom>
        </p:spPr>
      </p:pic>
    </p:spTree>
    <p:extLst>
      <p:ext uri="{BB962C8B-B14F-4D97-AF65-F5344CB8AC3E}">
        <p14:creationId xmlns:p14="http://schemas.microsoft.com/office/powerpoint/2010/main" val="2178704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9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B&lt;/m_strFormatTime&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8&quot;&gt;&lt;elem m_fUsage=&quot;2.48486059767564926304E+00&quot;&gt;&lt;m_msothmcolidx val=&quot;0&quot;/&gt;&lt;m_rgb r=&quot;7F&quot; g=&quot;7F&quot; b=&quot;88&quot;/&gt;&lt;m_nBrightness endver=&quot;26206&quot; val=&quot;0&quot;/&gt;&lt;/elem&gt;&lt;elem m_fUsage=&quot;2.24171860847316706256E+00&quot;&gt;&lt;m_msothmcolidx val=&quot;0&quot;/&gt;&lt;m_rgb r=&quot;C4&quot; g=&quot;C4&quot; b=&quot;CD&quot;/&gt;&lt;m_nBrightness endver=&quot;26206&quot; val=&quot;0&quot;/&gt;&lt;/elem&gt;&lt;elem m_fUsage=&quot;1.98097005593660902001E+00&quot;&gt;&lt;m_msothmcolidx val=&quot;0&quot;/&gt;&lt;m_rgb r=&quot;A6&quot; g=&quot;A6&quot; b=&quot;AF&quot;/&gt;&lt;m_nBrightness endver=&quot;26206&quot; val=&quot;0&quot;/&gt;&lt;/elem&gt;&lt;elem m_fUsage=&quot;1.68607860171808443539E+00&quot;&gt;&lt;m_msothmcolidx val=&quot;0&quot;/&gt;&lt;m_rgb r=&quot;4E&quot; g=&quot;4E&quot; b=&quot;58&quot;/&gt;&lt;m_nBrightness endver=&quot;26206&quot; val=&quot;0&quot;/&gt;&lt;/elem&gt;&lt;elem m_fUsage=&quot;1.10175955152807381054E+00&quot;&gt;&lt;m_msothmcolidx val=&quot;0&quot;/&gt;&lt;m_rgb r=&quot;74&quot; g=&quot;74&quot; b=&quot;80&quot;/&gt;&lt;m_nBrightness endver=&quot;26206&quot; val=&quot;0&quot;/&gt;&lt;/elem&gt;&lt;elem m_fUsage=&quot;1.66771816996665767086E-01&quot;&gt;&lt;m_msothmcolidx val=&quot;0&quot;/&gt;&lt;m_rgb r=&quot;5E&quot; g=&quot;5E&quot; b=&quot;67&quot;/&gt;&lt;m_nBrightness endver=&quot;26206&quot; val=&quot;0&quot;/&gt;&lt;/elem&gt;&lt;elem m_fUsage=&quot;1.35085171767299283552E-01&quot;&gt;&lt;m_msothmcolidx val=&quot;0&quot;/&gt;&lt;m_rgb r=&quot;CC&quot; g=&quot;CC&quot; b=&quot;D5&quot;/&gt;&lt;m_nBrightness endver=&quot;26206&quot; val=&quot;0&quot;/&gt;&lt;/elem&gt;&lt;elem m_fUsage=&quot;2.73452100805963334296E-02&quot;&gt;&lt;m_msothmcolidx val=&quot;0&quot;/&gt;&lt;m_rgb r=&quot;FF&quot; g=&quot;8D&quot; b=&quot;86&quot;/&gt;&lt;m_nBrightness endver=&quot;26206&quot; val=&quot;0&quot;/&gt;&lt;/elem&gt;&lt;elem m_fUsage=&quot;2.46106890725367004336E-02&quot;&gt;&lt;m_msothmcolidx val=&quot;0&quot;/&gt;&lt;m_rgb r=&quot;E8&quot; g=&quot;0D&quot; b=&quot;00&quot;/&gt;&lt;m_nBrightness endver=&quot;26206&quot; val=&quot;0&quot;/&gt;&lt;/elem&gt;&lt;elem m_fUsage=&quot;1.99346581487547282185E-02&quot;&gt;&lt;m_msothmcolidx val=&quot;0&quot;/&gt;&lt;m_rgb r=&quot;FF&quot; g=&quot;B3&quot; b=&quot;AF&quot;/&gt;&lt;m_nBrightness endver=&quot;26206&quot; val=&quot;0&quot;/&gt;&lt;/elem&gt;&lt;elem m_fUsage=&quot;1.79411923338792557436E-02&quot;&gt;&lt;m_msothmcolidx val=&quot;0&quot;/&gt;&lt;m_rgb r=&quot;FF&quot; g=&quot;D9&quot; b=&quot;D7&quot;/&gt;&lt;m_nBrightness endver=&quot;26206&quot; val=&quot;0&quot;/&gt;&lt;/elem&gt;&lt;elem m_fUsage=&quot;1.64232032682606748919E-02&quot;&gt;&lt;m_msothmcolidx val=&quot;0&quot;/&gt;&lt;m_rgb r=&quot;9B&quot; g=&quot;08&quot; b=&quot;00&quot;/&gt;&lt;m_nBrightness endver=&quot;26206&quot; val=&quot;0&quot;/&gt;&lt;/elem&gt;&lt;elem m_fUsage=&quot;1.19725151825620327456E-02&quot;&gt;&lt;m_msothmcolidx val=&quot;0&quot;/&gt;&lt;m_rgb r=&quot;13&quot; g=&quot;56&quot; b=&quot;55&quot;/&gt;&lt;m_nBrightness endver=&quot;26206&quot; val=&quot;0&quot;/&gt;&lt;/elem&gt;&lt;elem m_fUsage=&quot;1.07752636643058292976E-02&quot;&gt;&lt;m_msothmcolidx val=&quot;0&quot;/&gt;&lt;m_rgb r=&quot;1D&quot; g=&quot;81&quot; b=&quot;7F&quot;/&gt;&lt;m_nBrightness endver=&quot;26206&quot; val=&quot;0&quot;/&gt;&lt;/elem&gt;&lt;elem m_fUsage=&quot;9.69773729787524671475E-03&quot;&gt;&lt;m_msothmcolidx val=&quot;0&quot;/&gt;&lt;m_rgb r=&quot;6D&quot; g=&quot;DE&quot; b=&quot;DC&quot;/&gt;&lt;m_nBrightness endver=&quot;26206&quot; val=&quot;0&quot;/&gt;&lt;/elem&gt;&lt;elem m_fUsage=&quot;8.72796356808772273717E-03&quot;&gt;&lt;m_msothmcolidx val=&quot;0&quot;/&gt;&lt;m_rgb r=&quot;9E&quot; g=&quot;E9&quot; b=&quot;E8&quot;/&gt;&lt;m_nBrightness endver=&quot;26206&quot; val=&quot;0&quot;/&gt;&lt;/elem&gt;&lt;elem m_fUsage=&quot;7.85516721127895063692E-03&quot;&gt;&lt;m_msothmcolidx val=&quot;0&quot;/&gt;&lt;m_rgb r=&quot;CE&quot; g=&quot;F4&quot; b=&quot;F3&quot;/&gt;&lt;m_nBrightness endver=&quot;26206&quot; val=&quot;0&quot;/&gt;&lt;/elem&gt;&lt;elem m_fUsage=&quot;5.72641689702235463094E-03&quot;&gt;&lt;m_msothmcolidx val=&quot;0&quot;/&gt;&lt;m_rgb r=&quot;C0&quot; g=&quot;70&quot; b=&quot;6F&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5.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DYNAMICLOCATIONTITLE" val="T"/>
  <p:tag name="TITLEPOS_" val="191.5052_104.5001"/>
</p:tagLst>
</file>

<file path=ppt/tags/tag35.xml><?xml version="1.0" encoding="utf-8"?>
<p:tagLst xmlns:a="http://schemas.openxmlformats.org/drawingml/2006/main" xmlns:r="http://schemas.openxmlformats.org/officeDocument/2006/relationships" xmlns:p="http://schemas.openxmlformats.org/presentationml/2006/main">
  <p:tag name="DYNAMICLOCATIONTITLE" val="T"/>
  <p:tag name="TITLEPOS_" val="191.5052_104.500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INLINETEXTSHAPEGUID" val="bdff59ca-74f0-44fa-a099-1075e0debd88"/>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P Widescreen Template 2020">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 Template (Widescreen).potx" id="{A3D6969D-CC25-4559-B69E-1AB8FF009934}" vid="{0CCDA64A-2093-4626-939F-DCA842324E6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A46977E76D89478DE90ABA9FF08ABB" ma:contentTypeVersion="13" ma:contentTypeDescription="Create a new document." ma:contentTypeScope="" ma:versionID="9f73598d8c2303ed82f53e47b3d747f3">
  <xsd:schema xmlns:xsd="http://www.w3.org/2001/XMLSchema" xmlns:xs="http://www.w3.org/2001/XMLSchema" xmlns:p="http://schemas.microsoft.com/office/2006/metadata/properties" xmlns:ns3="692b3ab8-9f60-4500-bd32-e653fc999a80" xmlns:ns4="0dca46cb-381b-43d5-ad69-db04027b689d" targetNamespace="http://schemas.microsoft.com/office/2006/metadata/properties" ma:root="true" ma:fieldsID="fad60bb6120afe6d49abae57e3efea2f" ns3:_="" ns4:_="">
    <xsd:import namespace="692b3ab8-9f60-4500-bd32-e653fc999a80"/>
    <xsd:import namespace="0dca46cb-381b-43d5-ad69-db04027b68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b3ab8-9f60-4500-bd32-e653fc999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a46cb-381b-43d5-ad69-db04027b68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D7C98E-B796-4EC2-B1F7-1E4F1FA2FE88}">
  <ds:schemaRefs>
    <ds:schemaRef ds:uri="http://schemas.microsoft.com/sharepoint/v3/contenttype/forms"/>
  </ds:schemaRefs>
</ds:datastoreItem>
</file>

<file path=customXml/itemProps2.xml><?xml version="1.0" encoding="utf-8"?>
<ds:datastoreItem xmlns:ds="http://schemas.openxmlformats.org/officeDocument/2006/customXml" ds:itemID="{1F8CD4BD-BB45-4809-80FC-C7B7C520CD9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044633-BD61-4B91-B69B-DC296E6F8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b3ab8-9f60-4500-bd32-e653fc999a80"/>
    <ds:schemaRef ds:uri="0dca46cb-381b-43d5-ad69-db04027b68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12064679</vt:lpwstr>
  </property>
  <property fmtid="{D5CDD505-2E9C-101B-9397-08002B2CF9AE}" pid="4" name="OptimizationTime">
    <vt:lpwstr>20240419_1156</vt:lpwstr>
  </property>
</Properties>
</file>

<file path=docProps/app.xml><?xml version="1.0" encoding="utf-8"?>
<Properties xmlns="http://schemas.openxmlformats.org/officeDocument/2006/extended-properties" xmlns:vt="http://schemas.openxmlformats.org/officeDocument/2006/docPropsVTypes">
  <Template>EY-P Template (Widescreen)</Template>
  <TotalTime>32440</TotalTime>
  <Words>3233</Words>
  <Application>Microsoft Office PowerPoint</Application>
  <PresentationFormat>Widescreen</PresentationFormat>
  <Paragraphs>446</Paragraphs>
  <Slides>33</Slides>
  <Notes>26</Notes>
  <HiddenSlides>0</HiddenSlides>
  <MMClips>2</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6" baseType="lpstr">
      <vt:lpstr>Arial</vt:lpstr>
      <vt:lpstr>Calibri</vt:lpstr>
      <vt:lpstr>Calibri Light</vt:lpstr>
      <vt:lpstr>Ebrima</vt:lpstr>
      <vt:lpstr>EYInterstate Light</vt:lpstr>
      <vt:lpstr>ff-meta-serif-web-pro</vt:lpstr>
      <vt:lpstr>Lato Light</vt:lpstr>
      <vt:lpstr>Wingdings 2</vt:lpstr>
      <vt:lpstr>Wingdings 3</vt:lpstr>
      <vt:lpstr>EY-P Widescreen Template 2020</vt:lpstr>
      <vt:lpstr>1_Office Theme</vt:lpstr>
      <vt:lpstr>Office Theme</vt:lpstr>
      <vt:lpstr>think-cell Slide</vt:lpstr>
      <vt:lpstr>Transforming your budget to deliver outcomes and equity</vt:lpstr>
      <vt:lpstr>PowerPoint Presentation</vt:lpstr>
      <vt:lpstr>The problem</vt:lpstr>
      <vt:lpstr>Is there a better way?</vt:lpstr>
      <vt:lpstr>PowerPoint Presentation</vt:lpstr>
      <vt:lpstr>Outcome Budgeting’s 3 disruptive innovations</vt:lpstr>
      <vt:lpstr>Change the starting point</vt:lpstr>
      <vt:lpstr>Priority Outcomes and Community Indicators</vt:lpstr>
      <vt:lpstr>PowerPoint Presentation</vt:lpstr>
      <vt:lpstr>Put outcomes ahead of the org chart</vt:lpstr>
      <vt:lpstr>PowerPoint Presentation</vt:lpstr>
      <vt:lpstr>Services</vt:lpstr>
      <vt:lpstr>Shift the budget debate</vt:lpstr>
      <vt:lpstr>Priority-performance matrix</vt:lpstr>
      <vt:lpstr>Drilling platform</vt:lpstr>
      <vt:lpstr>PowerPoint Presentation</vt:lpstr>
      <vt:lpstr>Less is more</vt:lpstr>
      <vt:lpstr>Bottom line is value</vt:lpstr>
      <vt:lpstr>Budgeting for equity</vt:lpstr>
      <vt:lpstr>How are you reflecting equity in your budget?</vt:lpstr>
      <vt:lpstr>PowerPoint Presentation</vt:lpstr>
      <vt:lpstr>Black Homeownership Indicator</vt:lpstr>
      <vt:lpstr>The Story Behind the Curve</vt:lpstr>
      <vt:lpstr>The team generated 31 What Works actions …</vt:lpstr>
      <vt:lpstr>… and scored them using 4 criteria</vt:lpstr>
      <vt:lpstr>Priority Strategies</vt:lpstr>
      <vt:lpstr>PowerPoint Presentation</vt:lpstr>
      <vt:lpstr>PowerPoint Presentation</vt:lpstr>
      <vt:lpstr>Keep in touch …</vt:lpstr>
      <vt:lpstr>PowerPoint Presentation</vt:lpstr>
      <vt:lpstr>Innovation Fund</vt:lpstr>
      <vt:lpstr>Lean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dc:title>
  <dc:subject/>
  <dc:creator>Karthikeyan S Selvaraj</dc:creator>
  <cp:keywords/>
  <dc:description/>
  <cp:lastModifiedBy>Andrew Kleine</cp:lastModifiedBy>
  <cp:revision>132</cp:revision>
  <dcterms:created xsi:type="dcterms:W3CDTF">2021-01-21T01:05:56Z</dcterms:created>
  <dcterms:modified xsi:type="dcterms:W3CDTF">2024-04-19T15:44:46Z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9c8c59-981d-4e47-a4b7-2afab8fccc3c_Enabled">
    <vt:lpwstr>true</vt:lpwstr>
  </property>
  <property fmtid="{D5CDD505-2E9C-101B-9397-08002B2CF9AE}" pid="3" name="MSIP_Label_cb9c8c59-981d-4e47-a4b7-2afab8fccc3c_SetDate">
    <vt:lpwstr>2020-07-21T11:48:29Z</vt:lpwstr>
  </property>
  <property fmtid="{D5CDD505-2E9C-101B-9397-08002B2CF9AE}" pid="4" name="MSIP_Label_cb9c8c59-981d-4e47-a4b7-2afab8fccc3c_Method">
    <vt:lpwstr>Standard</vt:lpwstr>
  </property>
  <property fmtid="{D5CDD505-2E9C-101B-9397-08002B2CF9AE}" pid="5" name="MSIP_Label_cb9c8c59-981d-4e47-a4b7-2afab8fccc3c_Name">
    <vt:lpwstr>Internal</vt:lpwstr>
  </property>
  <property fmtid="{D5CDD505-2E9C-101B-9397-08002B2CF9AE}" pid="6" name="MSIP_Label_cb9c8c59-981d-4e47-a4b7-2afab8fccc3c_SiteId">
    <vt:lpwstr>5b973f99-77df-4beb-b27d-aa0c70b8482c</vt:lpwstr>
  </property>
  <property fmtid="{D5CDD505-2E9C-101B-9397-08002B2CF9AE}" pid="7" name="MSIP_Label_cb9c8c59-981d-4e47-a4b7-2afab8fccc3c_ActionId">
    <vt:lpwstr>4ef3ebc4-2cd1-4970-b08a-bf01cbc6b350</vt:lpwstr>
  </property>
  <property fmtid="{D5CDD505-2E9C-101B-9397-08002B2CF9AE}" pid="8" name="MSIP_Label_cb9c8c59-981d-4e47-a4b7-2afab8fccc3c_ContentBits">
    <vt:lpwstr>0</vt:lpwstr>
  </property>
  <property fmtid="{D5CDD505-2E9C-101B-9397-08002B2CF9AE}" pid="9" name="ContentTypeId">
    <vt:lpwstr>0x01010088A46977E76D89478DE90ABA9FF08ABB</vt:lpwstr>
  </property>
</Properties>
</file>