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3648" r:id="rId2"/>
    <p:sldMasterId id="2147483694" r:id="rId3"/>
  </p:sldMasterIdLst>
  <p:notesMasterIdLst>
    <p:notesMasterId r:id="rId20"/>
  </p:notesMasterIdLst>
  <p:handoutMasterIdLst>
    <p:handoutMasterId r:id="rId21"/>
  </p:handoutMasterIdLst>
  <p:sldIdLst>
    <p:sldId id="492" r:id="rId4"/>
    <p:sldId id="409" r:id="rId5"/>
    <p:sldId id="494" r:id="rId6"/>
    <p:sldId id="480" r:id="rId7"/>
    <p:sldId id="479" r:id="rId8"/>
    <p:sldId id="470" r:id="rId9"/>
    <p:sldId id="471" r:id="rId10"/>
    <p:sldId id="472" r:id="rId11"/>
    <p:sldId id="473" r:id="rId12"/>
    <p:sldId id="475" r:id="rId13"/>
    <p:sldId id="474" r:id="rId14"/>
    <p:sldId id="476" r:id="rId15"/>
    <p:sldId id="491" r:id="rId16"/>
    <p:sldId id="478" r:id="rId17"/>
    <p:sldId id="495" r:id="rId18"/>
    <p:sldId id="493" r:id="rId19"/>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pos="9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6F"/>
    <a:srgbClr val="000000"/>
    <a:srgbClr val="000099"/>
    <a:srgbClr val="3A3AB4"/>
    <a:srgbClr val="4E4EC6"/>
    <a:srgbClr val="0000CC"/>
    <a:srgbClr val="0033CC"/>
    <a:srgbClr val="00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E318D-8209-4822-BAF6-28F3F01487CF}" v="687" dt="2024-04-21T13:24:00.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41" autoAdjust="0"/>
    <p:restoredTop sz="94660"/>
  </p:normalViewPr>
  <p:slideViewPr>
    <p:cSldViewPr>
      <p:cViewPr varScale="1">
        <p:scale>
          <a:sx n="108" d="100"/>
          <a:sy n="108" d="100"/>
        </p:scale>
        <p:origin x="1302" y="102"/>
      </p:cViewPr>
      <p:guideLst>
        <p:guide orient="horz" pos="288"/>
        <p:guide pos="912"/>
      </p:guideLst>
    </p:cSldViewPr>
  </p:slideViewPr>
  <p:notesTextViewPr>
    <p:cViewPr>
      <p:scale>
        <a:sx n="100" d="100"/>
        <a:sy n="100" d="100"/>
      </p:scale>
      <p:origin x="0" y="0"/>
    </p:cViewPr>
  </p:notesTextViewPr>
  <p:sorterViewPr>
    <p:cViewPr>
      <p:scale>
        <a:sx n="100" d="100"/>
        <a:sy n="100" d="100"/>
      </p:scale>
      <p:origin x="0" y="265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Lehman" userId="4ac91ab3-5070-4044-be50-470321e18a3e" providerId="ADAL" clId="{31DE318D-8209-4822-BAF6-28F3F01487CF}"/>
    <pc:docChg chg="undo custSel addSld delSld modSld">
      <pc:chgData name="Christopher Lehman" userId="4ac91ab3-5070-4044-be50-470321e18a3e" providerId="ADAL" clId="{31DE318D-8209-4822-BAF6-28F3F01487CF}" dt="2024-04-21T14:08:49.712" v="1804" actId="20577"/>
      <pc:docMkLst>
        <pc:docMk/>
      </pc:docMkLst>
      <pc:sldChg chg="modSp mod">
        <pc:chgData name="Christopher Lehman" userId="4ac91ab3-5070-4044-be50-470321e18a3e" providerId="ADAL" clId="{31DE318D-8209-4822-BAF6-28F3F01487CF}" dt="2024-04-18T12:44:11.161" v="7" actId="20577"/>
        <pc:sldMkLst>
          <pc:docMk/>
          <pc:sldMk cId="0" sldId="409"/>
        </pc:sldMkLst>
        <pc:spChg chg="mod">
          <ac:chgData name="Christopher Lehman" userId="4ac91ab3-5070-4044-be50-470321e18a3e" providerId="ADAL" clId="{31DE318D-8209-4822-BAF6-28F3F01487CF}" dt="2024-04-18T12:44:11.161" v="7" actId="20577"/>
          <ac:spMkLst>
            <pc:docMk/>
            <pc:sldMk cId="0" sldId="409"/>
            <ac:spMk id="2" creationId="{15AF4BF7-1F37-77F8-27CC-A8625FBDD81A}"/>
          </ac:spMkLst>
        </pc:spChg>
      </pc:sldChg>
      <pc:sldChg chg="modSp">
        <pc:chgData name="Christopher Lehman" userId="4ac91ab3-5070-4044-be50-470321e18a3e" providerId="ADAL" clId="{31DE318D-8209-4822-BAF6-28F3F01487CF}" dt="2024-04-21T13:24:00.941" v="1794" actId="20577"/>
        <pc:sldMkLst>
          <pc:docMk/>
          <pc:sldMk cId="328608580" sldId="470"/>
        </pc:sldMkLst>
        <pc:graphicFrameChg chg="mod">
          <ac:chgData name="Christopher Lehman" userId="4ac91ab3-5070-4044-be50-470321e18a3e" providerId="ADAL" clId="{31DE318D-8209-4822-BAF6-28F3F01487CF}" dt="2024-04-21T13:24:00.941" v="1794" actId="20577"/>
          <ac:graphicFrameMkLst>
            <pc:docMk/>
            <pc:sldMk cId="328608580" sldId="470"/>
            <ac:graphicFrameMk id="75784" creationId="{9C9CB450-B0C0-F7BB-4235-BD3712E055C2}"/>
          </ac:graphicFrameMkLst>
        </pc:graphicFrameChg>
      </pc:sldChg>
      <pc:sldChg chg="modSp mod">
        <pc:chgData name="Christopher Lehman" userId="4ac91ab3-5070-4044-be50-470321e18a3e" providerId="ADAL" clId="{31DE318D-8209-4822-BAF6-28F3F01487CF}" dt="2024-04-21T13:55:35.594" v="1803" actId="20577"/>
        <pc:sldMkLst>
          <pc:docMk/>
          <pc:sldMk cId="2831645891" sldId="471"/>
        </pc:sldMkLst>
        <pc:spChg chg="mod">
          <ac:chgData name="Christopher Lehman" userId="4ac91ab3-5070-4044-be50-470321e18a3e" providerId="ADAL" clId="{31DE318D-8209-4822-BAF6-28F3F01487CF}" dt="2024-04-21T13:55:35.594" v="1803" actId="20577"/>
          <ac:spMkLst>
            <pc:docMk/>
            <pc:sldMk cId="2831645891" sldId="471"/>
            <ac:spMk id="2" creationId="{E2CE5F13-56A2-F50F-11DF-5C5834CB1B19}"/>
          </ac:spMkLst>
        </pc:spChg>
        <pc:spChg chg="mod">
          <ac:chgData name="Christopher Lehman" userId="4ac91ab3-5070-4044-be50-470321e18a3e" providerId="ADAL" clId="{31DE318D-8209-4822-BAF6-28F3F01487CF}" dt="2024-04-18T16:44:33.826" v="932" actId="20577"/>
          <ac:spMkLst>
            <pc:docMk/>
            <pc:sldMk cId="2831645891" sldId="471"/>
            <ac:spMk id="3" creationId="{6FCB2043-0101-4D64-D1DB-1F0556C7F1FA}"/>
          </ac:spMkLst>
        </pc:spChg>
      </pc:sldChg>
      <pc:sldChg chg="modSp mod">
        <pc:chgData name="Christopher Lehman" userId="4ac91ab3-5070-4044-be50-470321e18a3e" providerId="ADAL" clId="{31DE318D-8209-4822-BAF6-28F3F01487CF}" dt="2024-04-18T18:00:03.026" v="1780" actId="20577"/>
        <pc:sldMkLst>
          <pc:docMk/>
          <pc:sldMk cId="3547505586" sldId="474"/>
        </pc:sldMkLst>
        <pc:spChg chg="mod">
          <ac:chgData name="Christopher Lehman" userId="4ac91ab3-5070-4044-be50-470321e18a3e" providerId="ADAL" clId="{31DE318D-8209-4822-BAF6-28F3F01487CF}" dt="2024-04-18T17:54:15.984" v="1356" actId="5793"/>
          <ac:spMkLst>
            <pc:docMk/>
            <pc:sldMk cId="3547505586" sldId="474"/>
            <ac:spMk id="2" creationId="{766A298F-D98D-2334-A61E-F9F1DE616C20}"/>
          </ac:spMkLst>
        </pc:spChg>
        <pc:spChg chg="mod">
          <ac:chgData name="Christopher Lehman" userId="4ac91ab3-5070-4044-be50-470321e18a3e" providerId="ADAL" clId="{31DE318D-8209-4822-BAF6-28F3F01487CF}" dt="2024-04-18T18:00:03.026" v="1780" actId="20577"/>
          <ac:spMkLst>
            <pc:docMk/>
            <pc:sldMk cId="3547505586" sldId="474"/>
            <ac:spMk id="3" creationId="{60B29996-F31B-58BF-745B-E1CF4E766241}"/>
          </ac:spMkLst>
        </pc:spChg>
      </pc:sldChg>
      <pc:sldChg chg="addSp delSp modSp mod">
        <pc:chgData name="Christopher Lehman" userId="4ac91ab3-5070-4044-be50-470321e18a3e" providerId="ADAL" clId="{31DE318D-8209-4822-BAF6-28F3F01487CF}" dt="2024-04-21T13:35:11.872" v="1799" actId="20577"/>
        <pc:sldMkLst>
          <pc:docMk/>
          <pc:sldMk cId="941086947" sldId="475"/>
        </pc:sldMkLst>
        <pc:spChg chg="mod">
          <ac:chgData name="Christopher Lehman" userId="4ac91ab3-5070-4044-be50-470321e18a3e" providerId="ADAL" clId="{31DE318D-8209-4822-BAF6-28F3F01487CF}" dt="2024-04-21T13:35:11.872" v="1799" actId="20577"/>
          <ac:spMkLst>
            <pc:docMk/>
            <pc:sldMk cId="941086947" sldId="475"/>
            <ac:spMk id="2" creationId="{A830C731-D9F2-A1CB-6EE0-51EC402C4DB3}"/>
          </ac:spMkLst>
        </pc:spChg>
        <pc:spChg chg="add del mod">
          <ac:chgData name="Christopher Lehman" userId="4ac91ab3-5070-4044-be50-470321e18a3e" providerId="ADAL" clId="{31DE318D-8209-4822-BAF6-28F3F01487CF}" dt="2024-04-21T13:34:17.446" v="1796" actId="478"/>
          <ac:spMkLst>
            <pc:docMk/>
            <pc:sldMk cId="941086947" sldId="475"/>
            <ac:spMk id="6" creationId="{D5DAF9FA-0E8A-EBDD-3E42-445BEA7A5042}"/>
          </ac:spMkLst>
        </pc:spChg>
        <pc:picChg chg="del">
          <ac:chgData name="Christopher Lehman" userId="4ac91ab3-5070-4044-be50-470321e18a3e" providerId="ADAL" clId="{31DE318D-8209-4822-BAF6-28F3F01487CF}" dt="2024-04-21T13:34:14.878" v="1795" actId="478"/>
          <ac:picMkLst>
            <pc:docMk/>
            <pc:sldMk cId="941086947" sldId="475"/>
            <ac:picMk id="5" creationId="{FAE25798-A90D-23E2-AA66-ABA8ED1E7042}"/>
          </ac:picMkLst>
        </pc:picChg>
        <pc:picChg chg="add mod">
          <ac:chgData name="Christopher Lehman" userId="4ac91ab3-5070-4044-be50-470321e18a3e" providerId="ADAL" clId="{31DE318D-8209-4822-BAF6-28F3F01487CF}" dt="2024-04-21T13:34:48.368" v="1798" actId="1076"/>
          <ac:picMkLst>
            <pc:docMk/>
            <pc:sldMk cId="941086947" sldId="475"/>
            <ac:picMk id="8" creationId="{16D5D12B-010D-C3BF-B0AC-BC286C677647}"/>
          </ac:picMkLst>
        </pc:picChg>
      </pc:sldChg>
      <pc:sldChg chg="modSp mod">
        <pc:chgData name="Christopher Lehman" userId="4ac91ab3-5070-4044-be50-470321e18a3e" providerId="ADAL" clId="{31DE318D-8209-4822-BAF6-28F3F01487CF}" dt="2024-04-21T14:08:49.712" v="1804" actId="20577"/>
        <pc:sldMkLst>
          <pc:docMk/>
          <pc:sldMk cId="3184778361" sldId="476"/>
        </pc:sldMkLst>
        <pc:spChg chg="mod">
          <ac:chgData name="Christopher Lehman" userId="4ac91ab3-5070-4044-be50-470321e18a3e" providerId="ADAL" clId="{31DE318D-8209-4822-BAF6-28F3F01487CF}" dt="2024-04-21T14:08:49.712" v="1804" actId="20577"/>
          <ac:spMkLst>
            <pc:docMk/>
            <pc:sldMk cId="3184778361" sldId="476"/>
            <ac:spMk id="3" creationId="{E6050540-425A-D349-9846-BEDD673BB0D5}"/>
          </ac:spMkLst>
        </pc:spChg>
        <pc:picChg chg="mod">
          <ac:chgData name="Christopher Lehman" userId="4ac91ab3-5070-4044-be50-470321e18a3e" providerId="ADAL" clId="{31DE318D-8209-4822-BAF6-28F3F01487CF}" dt="2024-04-18T17:37:25.764" v="1225" actId="1076"/>
          <ac:picMkLst>
            <pc:docMk/>
            <pc:sldMk cId="3184778361" sldId="476"/>
            <ac:picMk id="8" creationId="{401B3DE3-2681-99EF-3FC8-7FB0AF74D3FE}"/>
          </ac:picMkLst>
        </pc:picChg>
      </pc:sldChg>
      <pc:sldChg chg="del">
        <pc:chgData name="Christopher Lehman" userId="4ac91ab3-5070-4044-be50-470321e18a3e" providerId="ADAL" clId="{31DE318D-8209-4822-BAF6-28F3F01487CF}" dt="2024-04-18T15:26:10.698" v="741" actId="47"/>
        <pc:sldMkLst>
          <pc:docMk/>
          <pc:sldMk cId="1630420487" sldId="477"/>
        </pc:sldMkLst>
      </pc:sldChg>
      <pc:sldChg chg="modSp mod">
        <pc:chgData name="Christopher Lehman" userId="4ac91ab3-5070-4044-be50-470321e18a3e" providerId="ADAL" clId="{31DE318D-8209-4822-BAF6-28F3F01487CF}" dt="2024-04-18T15:11:38.748" v="553" actId="1076"/>
        <pc:sldMkLst>
          <pc:docMk/>
          <pc:sldMk cId="2432549612" sldId="479"/>
        </pc:sldMkLst>
        <pc:spChg chg="mod">
          <ac:chgData name="Christopher Lehman" userId="4ac91ab3-5070-4044-be50-470321e18a3e" providerId="ADAL" clId="{31DE318D-8209-4822-BAF6-28F3F01487CF}" dt="2024-04-18T15:11:34.039" v="552" actId="20577"/>
          <ac:spMkLst>
            <pc:docMk/>
            <pc:sldMk cId="2432549612" sldId="479"/>
            <ac:spMk id="6" creationId="{9D26EF89-ABF8-7C11-625E-A6E5555454C2}"/>
          </ac:spMkLst>
        </pc:spChg>
        <pc:picChg chg="mod">
          <ac:chgData name="Christopher Lehman" userId="4ac91ab3-5070-4044-be50-470321e18a3e" providerId="ADAL" clId="{31DE318D-8209-4822-BAF6-28F3F01487CF}" dt="2024-04-18T15:11:38.748" v="553" actId="1076"/>
          <ac:picMkLst>
            <pc:docMk/>
            <pc:sldMk cId="2432549612" sldId="479"/>
            <ac:picMk id="8" creationId="{B00802C4-AC68-8B74-9483-B859500BC0F8}"/>
          </ac:picMkLst>
        </pc:picChg>
        <pc:picChg chg="mod">
          <ac:chgData name="Christopher Lehman" userId="4ac91ab3-5070-4044-be50-470321e18a3e" providerId="ADAL" clId="{31DE318D-8209-4822-BAF6-28F3F01487CF}" dt="2024-04-18T15:11:38.748" v="553" actId="1076"/>
          <ac:picMkLst>
            <pc:docMk/>
            <pc:sldMk cId="2432549612" sldId="479"/>
            <ac:picMk id="12" creationId="{43945EAC-E5FD-CB14-A6A7-72E5F7D68AFE}"/>
          </ac:picMkLst>
        </pc:picChg>
      </pc:sldChg>
      <pc:sldChg chg="modSp mod">
        <pc:chgData name="Christopher Lehman" userId="4ac91ab3-5070-4044-be50-470321e18a3e" providerId="ADAL" clId="{31DE318D-8209-4822-BAF6-28F3F01487CF}" dt="2024-04-18T18:17:10.604" v="1793" actId="20577"/>
        <pc:sldMkLst>
          <pc:docMk/>
          <pc:sldMk cId="2229863591" sldId="491"/>
        </pc:sldMkLst>
        <pc:spChg chg="mod">
          <ac:chgData name="Christopher Lehman" userId="4ac91ab3-5070-4044-be50-470321e18a3e" providerId="ADAL" clId="{31DE318D-8209-4822-BAF6-28F3F01487CF}" dt="2024-04-18T18:17:10.604" v="1793" actId="20577"/>
          <ac:spMkLst>
            <pc:docMk/>
            <pc:sldMk cId="2229863591" sldId="491"/>
            <ac:spMk id="3" creationId="{7CF1D8F2-B3B7-4FFC-E351-B9043B15BEFE}"/>
          </ac:spMkLst>
        </pc:spChg>
      </pc:sldChg>
      <pc:sldChg chg="modSp mod">
        <pc:chgData name="Christopher Lehman" userId="4ac91ab3-5070-4044-be50-470321e18a3e" providerId="ADAL" clId="{31DE318D-8209-4822-BAF6-28F3F01487CF}" dt="2024-04-18T12:44:01.167" v="3" actId="20577"/>
        <pc:sldMkLst>
          <pc:docMk/>
          <pc:sldMk cId="1067846872" sldId="492"/>
        </pc:sldMkLst>
        <pc:spChg chg="mod">
          <ac:chgData name="Christopher Lehman" userId="4ac91ab3-5070-4044-be50-470321e18a3e" providerId="ADAL" clId="{31DE318D-8209-4822-BAF6-28F3F01487CF}" dt="2024-04-18T12:44:01.167" v="3" actId="20577"/>
          <ac:spMkLst>
            <pc:docMk/>
            <pc:sldMk cId="1067846872" sldId="492"/>
            <ac:spMk id="4" creationId="{D9AA4891-9955-31BD-38E6-EC6428700814}"/>
          </ac:spMkLst>
        </pc:spChg>
      </pc:sldChg>
      <pc:sldChg chg="modSp add mod setBg">
        <pc:chgData name="Christopher Lehman" userId="4ac91ab3-5070-4044-be50-470321e18a3e" providerId="ADAL" clId="{31DE318D-8209-4822-BAF6-28F3F01487CF}" dt="2024-04-18T14:34:22.911" v="88" actId="20577"/>
        <pc:sldMkLst>
          <pc:docMk/>
          <pc:sldMk cId="3692480378" sldId="494"/>
        </pc:sldMkLst>
        <pc:spChg chg="mod">
          <ac:chgData name="Christopher Lehman" userId="4ac91ab3-5070-4044-be50-470321e18a3e" providerId="ADAL" clId="{31DE318D-8209-4822-BAF6-28F3F01487CF}" dt="2024-04-18T14:34:22.911" v="88" actId="20577"/>
          <ac:spMkLst>
            <pc:docMk/>
            <pc:sldMk cId="3692480378" sldId="494"/>
            <ac:spMk id="2" creationId="{15AF4BF7-1F37-77F8-27CC-A8625FBDD81A}"/>
          </ac:spMkLst>
        </pc:spChg>
        <pc:spChg chg="mod">
          <ac:chgData name="Christopher Lehman" userId="4ac91ab3-5070-4044-be50-470321e18a3e" providerId="ADAL" clId="{31DE318D-8209-4822-BAF6-28F3F01487CF}" dt="2024-04-18T14:33:03.426" v="80"/>
          <ac:spMkLst>
            <pc:docMk/>
            <pc:sldMk cId="3692480378" sldId="494"/>
            <ac:spMk id="20482" creationId="{00000000-0000-0000-0000-000000000000}"/>
          </ac:spMkLst>
        </pc:spChg>
        <pc:spChg chg="mod">
          <ac:chgData name="Christopher Lehman" userId="4ac91ab3-5070-4044-be50-470321e18a3e" providerId="ADAL" clId="{31DE318D-8209-4822-BAF6-28F3F01487CF}" dt="2024-04-18T14:33:03.426" v="80"/>
          <ac:spMkLst>
            <pc:docMk/>
            <pc:sldMk cId="3692480378" sldId="494"/>
            <ac:spMk id="20484" creationId="{00000000-0000-0000-0000-000000000000}"/>
          </ac:spMkLst>
        </pc:spChg>
        <pc:graphicFrameChg chg="mod">
          <ac:chgData name="Christopher Lehman" userId="4ac91ab3-5070-4044-be50-470321e18a3e" providerId="ADAL" clId="{31DE318D-8209-4822-BAF6-28F3F01487CF}" dt="2024-04-18T14:33:03.426" v="80"/>
          <ac:graphicFrameMkLst>
            <pc:docMk/>
            <pc:sldMk cId="3692480378" sldId="494"/>
            <ac:graphicFrameMk id="20486" creationId="{8A74F389-4C97-2D71-E2FB-D7E263CA945C}"/>
          </ac:graphicFrameMkLst>
        </pc:graphicFrameChg>
      </pc:sldChg>
      <pc:sldChg chg="modSp add mod">
        <pc:chgData name="Christopher Lehman" userId="4ac91ab3-5070-4044-be50-470321e18a3e" providerId="ADAL" clId="{31DE318D-8209-4822-BAF6-28F3F01487CF}" dt="2024-04-18T17:44:53.734" v="1281" actId="20577"/>
        <pc:sldMkLst>
          <pc:docMk/>
          <pc:sldMk cId="535367055" sldId="495"/>
        </pc:sldMkLst>
        <pc:spChg chg="mod">
          <ac:chgData name="Christopher Lehman" userId="4ac91ab3-5070-4044-be50-470321e18a3e" providerId="ADAL" clId="{31DE318D-8209-4822-BAF6-28F3F01487CF}" dt="2024-04-18T15:35:05.192" v="754" actId="5793"/>
          <ac:spMkLst>
            <pc:docMk/>
            <pc:sldMk cId="535367055" sldId="495"/>
            <ac:spMk id="2" creationId="{90145BA9-7224-07D3-AA95-BEFC8AB0574C}"/>
          </ac:spMkLst>
        </pc:spChg>
        <pc:spChg chg="mod">
          <ac:chgData name="Christopher Lehman" userId="4ac91ab3-5070-4044-be50-470321e18a3e" providerId="ADAL" clId="{31DE318D-8209-4822-BAF6-28F3F01487CF}" dt="2024-04-18T17:44:53.734" v="1281" actId="20577"/>
          <ac:spMkLst>
            <pc:docMk/>
            <pc:sldMk cId="535367055" sldId="495"/>
            <ac:spMk id="3" creationId="{23E5FC3A-B21C-F42C-6DEE-75DE1F65FF05}"/>
          </ac:spMkLst>
        </pc:spChg>
      </pc:sldChg>
      <pc:sldChg chg="new del">
        <pc:chgData name="Christopher Lehman" userId="4ac91ab3-5070-4044-be50-470321e18a3e" providerId="ADAL" clId="{31DE318D-8209-4822-BAF6-28F3F01487CF}" dt="2024-04-18T15:34:48.734" v="743" actId="680"/>
        <pc:sldMkLst>
          <pc:docMk/>
          <pc:sldMk cId="1546684922" sldId="495"/>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2E3BC-63D9-4C81-A23F-749E0F3C5E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053705-B304-4D07-85A3-69B0DA30DAC9}" type="pres">
      <dgm:prSet presAssocID="{1962E3BC-63D9-4C81-A23F-749E0F3C5E5D}" presName="vert0" presStyleCnt="0">
        <dgm:presLayoutVars>
          <dgm:dir/>
          <dgm:animOne val="branch"/>
          <dgm:animLvl val="lvl"/>
        </dgm:presLayoutVars>
      </dgm:prSet>
      <dgm:spPr/>
    </dgm:pt>
  </dgm:ptLst>
  <dgm:cxnLst>
    <dgm:cxn modelId="{2B3DBDEE-6192-447C-812E-EED1C8A0FF27}" type="presOf" srcId="{1962E3BC-63D9-4C81-A23F-749E0F3C5E5D}" destId="{F8053705-B304-4D07-85A3-69B0DA30DAC9}" srcOrd="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62E3BC-63D9-4C81-A23F-749E0F3C5E5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8053705-B304-4D07-85A3-69B0DA30DAC9}" type="pres">
      <dgm:prSet presAssocID="{1962E3BC-63D9-4C81-A23F-749E0F3C5E5D}" presName="vert0" presStyleCnt="0">
        <dgm:presLayoutVars>
          <dgm:dir/>
          <dgm:animOne val="branch"/>
          <dgm:animLvl val="lvl"/>
        </dgm:presLayoutVars>
      </dgm:prSet>
      <dgm:spPr/>
    </dgm:pt>
  </dgm:ptLst>
  <dgm:cxnLst>
    <dgm:cxn modelId="{2B3DBDEE-6192-447C-812E-EED1C8A0FF27}" type="presOf" srcId="{1962E3BC-63D9-4C81-A23F-749E0F3C5E5D}" destId="{F8053705-B304-4D07-85A3-69B0DA30DAC9}" srcOrd="0"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513823-F529-46A9-8A2E-E68939B8A91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375C92E-49FF-4F2D-8A12-7F9714AAE953}">
      <dgm:prSet/>
      <dgm:spPr/>
      <dgm:t>
        <a:bodyPr/>
        <a:lstStyle/>
        <a:p>
          <a:r>
            <a:rPr lang="en-US" dirty="0"/>
            <a:t>90% of wages up to 65% of Maryland’s Average Weekly Wage (AWW) plus 50% of salary over 65% of AWW</a:t>
          </a:r>
        </a:p>
      </dgm:t>
    </dgm:pt>
    <dgm:pt modelId="{5F6FE8DF-7CBE-416F-B392-72F305DBECFA}" type="parTrans" cxnId="{B0D5DDC9-34D7-455B-A08B-10B69F162EA3}">
      <dgm:prSet/>
      <dgm:spPr/>
      <dgm:t>
        <a:bodyPr/>
        <a:lstStyle/>
        <a:p>
          <a:endParaRPr lang="en-US"/>
        </a:p>
      </dgm:t>
    </dgm:pt>
    <dgm:pt modelId="{99085AB3-4879-40BE-99C9-A9316594DA6B}" type="sibTrans" cxnId="{B0D5DDC9-34D7-455B-A08B-10B69F162EA3}">
      <dgm:prSet/>
      <dgm:spPr/>
      <dgm:t>
        <a:bodyPr/>
        <a:lstStyle/>
        <a:p>
          <a:endParaRPr lang="en-US"/>
        </a:p>
      </dgm:t>
    </dgm:pt>
    <dgm:pt modelId="{2D1BEE94-3632-4716-B1BB-FC6B62AD3B34}">
      <dgm:prSet/>
      <dgm:spPr/>
      <dgm:t>
        <a:bodyPr/>
        <a:lstStyle/>
        <a:p>
          <a:r>
            <a:rPr lang="en-US" dirty="0"/>
            <a:t>General Assembly is considering AWW used for unemployment insurance purposes </a:t>
          </a:r>
          <a:r>
            <a:rPr lang="en-US" b="0" i="0" dirty="0"/>
            <a:t>($1,402 in 2023)</a:t>
          </a:r>
          <a:endParaRPr lang="en-US" dirty="0"/>
        </a:p>
      </dgm:t>
    </dgm:pt>
    <dgm:pt modelId="{1F151463-CE7F-43B4-BB9D-3E560B1D8023}" type="parTrans" cxnId="{78856CEA-F79A-44E9-9B3F-9FBA8214766B}">
      <dgm:prSet/>
      <dgm:spPr/>
      <dgm:t>
        <a:bodyPr/>
        <a:lstStyle/>
        <a:p>
          <a:endParaRPr lang="en-US"/>
        </a:p>
      </dgm:t>
    </dgm:pt>
    <dgm:pt modelId="{BDD9EEDD-5D64-4749-A3CA-1F8CDAC790CD}" type="sibTrans" cxnId="{78856CEA-F79A-44E9-9B3F-9FBA8214766B}">
      <dgm:prSet/>
      <dgm:spPr/>
      <dgm:t>
        <a:bodyPr/>
        <a:lstStyle/>
        <a:p>
          <a:endParaRPr lang="en-US"/>
        </a:p>
      </dgm:t>
    </dgm:pt>
    <dgm:pt modelId="{C6D475A9-D568-4DBB-96AB-FA8098446C90}">
      <dgm:prSet/>
      <dgm:spPr/>
      <dgm:t>
        <a:bodyPr/>
        <a:lstStyle/>
        <a:p>
          <a:r>
            <a:rPr lang="en-US" dirty="0"/>
            <a:t>Minimum weekly benefit amount is $50; Maximum is $1,000 for first year (subsequently adjusted by CPI)</a:t>
          </a:r>
        </a:p>
      </dgm:t>
    </dgm:pt>
    <dgm:pt modelId="{F171D02E-F341-4FC1-B4CB-1F95B5FDB603}" type="parTrans" cxnId="{4E00B237-2156-427C-BD50-6087DE207870}">
      <dgm:prSet/>
      <dgm:spPr/>
      <dgm:t>
        <a:bodyPr/>
        <a:lstStyle/>
        <a:p>
          <a:endParaRPr lang="en-US"/>
        </a:p>
      </dgm:t>
    </dgm:pt>
    <dgm:pt modelId="{CAD83497-C526-4F29-835C-2B37AC8DD9D0}" type="sibTrans" cxnId="{4E00B237-2156-427C-BD50-6087DE207870}">
      <dgm:prSet/>
      <dgm:spPr/>
      <dgm:t>
        <a:bodyPr/>
        <a:lstStyle/>
        <a:p>
          <a:endParaRPr lang="en-US"/>
        </a:p>
      </dgm:t>
    </dgm:pt>
    <dgm:pt modelId="{ABC466FB-959D-41DF-9A86-18A1D2B04F8F}">
      <dgm:prSet/>
      <dgm:spPr/>
      <dgm:t>
        <a:bodyPr/>
        <a:lstStyle/>
        <a:p>
          <a:r>
            <a:rPr lang="en-US" dirty="0"/>
            <a:t>Benefit period is generally 12 weeks of leave in a 12-month period</a:t>
          </a:r>
        </a:p>
      </dgm:t>
    </dgm:pt>
    <dgm:pt modelId="{E986828E-7EB9-4D80-95DD-BB17523D4A2C}" type="parTrans" cxnId="{2FB127F8-B287-4D69-B907-2E8FAAAEDD02}">
      <dgm:prSet/>
      <dgm:spPr/>
      <dgm:t>
        <a:bodyPr/>
        <a:lstStyle/>
        <a:p>
          <a:endParaRPr lang="en-US"/>
        </a:p>
      </dgm:t>
    </dgm:pt>
    <dgm:pt modelId="{6A05EE15-A18B-4015-A371-0D3DA24866DB}" type="sibTrans" cxnId="{2FB127F8-B287-4D69-B907-2E8FAAAEDD02}">
      <dgm:prSet/>
      <dgm:spPr/>
      <dgm:t>
        <a:bodyPr/>
        <a:lstStyle/>
        <a:p>
          <a:endParaRPr lang="en-US"/>
        </a:p>
      </dgm:t>
    </dgm:pt>
    <dgm:pt modelId="{7335538F-796F-47D9-86F3-1A9345D83EED}" type="pres">
      <dgm:prSet presAssocID="{3B513823-F529-46A9-8A2E-E68939B8A914}" presName="root" presStyleCnt="0">
        <dgm:presLayoutVars>
          <dgm:dir/>
          <dgm:resizeHandles val="exact"/>
        </dgm:presLayoutVars>
      </dgm:prSet>
      <dgm:spPr/>
    </dgm:pt>
    <dgm:pt modelId="{2CB050EA-EFE7-4798-BE0D-E753FCD51AB3}" type="pres">
      <dgm:prSet presAssocID="{8375C92E-49FF-4F2D-8A12-7F9714AAE953}" presName="compNode" presStyleCnt="0"/>
      <dgm:spPr/>
    </dgm:pt>
    <dgm:pt modelId="{6A6170A6-D4C4-42B7-9481-996F11CD8FDC}" type="pres">
      <dgm:prSet presAssocID="{8375C92E-49FF-4F2D-8A12-7F9714AAE953}" presName="bgRect" presStyleLbl="bgShp" presStyleIdx="0" presStyleCnt="4"/>
      <dgm:spPr/>
    </dgm:pt>
    <dgm:pt modelId="{6598A4AF-2F3F-4451-BED3-2CE5576A0081}" type="pres">
      <dgm:prSet presAssocID="{8375C92E-49FF-4F2D-8A12-7F9714AAE9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5289DFE7-192A-4B19-BF8C-7FCA60FFB773}" type="pres">
      <dgm:prSet presAssocID="{8375C92E-49FF-4F2D-8A12-7F9714AAE953}" presName="spaceRect" presStyleCnt="0"/>
      <dgm:spPr/>
    </dgm:pt>
    <dgm:pt modelId="{C902222C-41EA-4A41-AB02-6141FA24788E}" type="pres">
      <dgm:prSet presAssocID="{8375C92E-49FF-4F2D-8A12-7F9714AAE953}" presName="parTx" presStyleLbl="revTx" presStyleIdx="0" presStyleCnt="4">
        <dgm:presLayoutVars>
          <dgm:chMax val="0"/>
          <dgm:chPref val="0"/>
        </dgm:presLayoutVars>
      </dgm:prSet>
      <dgm:spPr/>
    </dgm:pt>
    <dgm:pt modelId="{C10FFFD5-7209-47C9-B1C1-0B23F382C047}" type="pres">
      <dgm:prSet presAssocID="{99085AB3-4879-40BE-99C9-A9316594DA6B}" presName="sibTrans" presStyleCnt="0"/>
      <dgm:spPr/>
    </dgm:pt>
    <dgm:pt modelId="{3C9EB2C6-F706-469C-9E97-688CF5B14C3F}" type="pres">
      <dgm:prSet presAssocID="{2D1BEE94-3632-4716-B1BB-FC6B62AD3B34}" presName="compNode" presStyleCnt="0"/>
      <dgm:spPr/>
    </dgm:pt>
    <dgm:pt modelId="{15316F42-FA7E-4524-8178-E4375F4A8B33}" type="pres">
      <dgm:prSet presAssocID="{2D1BEE94-3632-4716-B1BB-FC6B62AD3B34}" presName="bgRect" presStyleLbl="bgShp" presStyleIdx="1" presStyleCnt="4" custLinFactNeighborX="-192" custLinFactNeighborY="2945"/>
      <dgm:spPr/>
    </dgm:pt>
    <dgm:pt modelId="{BBBE8A6D-8FF7-440F-B821-18F365499CB0}" type="pres">
      <dgm:prSet presAssocID="{2D1BEE94-3632-4716-B1BB-FC6B62AD3B3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ED45ADD3-5D3D-4D81-A8D8-D178C0164C9B}" type="pres">
      <dgm:prSet presAssocID="{2D1BEE94-3632-4716-B1BB-FC6B62AD3B34}" presName="spaceRect" presStyleCnt="0"/>
      <dgm:spPr/>
    </dgm:pt>
    <dgm:pt modelId="{6237F1CD-0D37-4F69-848C-62282560913E}" type="pres">
      <dgm:prSet presAssocID="{2D1BEE94-3632-4716-B1BB-FC6B62AD3B34}" presName="parTx" presStyleLbl="revTx" presStyleIdx="1" presStyleCnt="4">
        <dgm:presLayoutVars>
          <dgm:chMax val="0"/>
          <dgm:chPref val="0"/>
        </dgm:presLayoutVars>
      </dgm:prSet>
      <dgm:spPr/>
    </dgm:pt>
    <dgm:pt modelId="{3874BD30-53C9-42D7-8B83-36174F5693CA}" type="pres">
      <dgm:prSet presAssocID="{BDD9EEDD-5D64-4749-A3CA-1F8CDAC790CD}" presName="sibTrans" presStyleCnt="0"/>
      <dgm:spPr/>
    </dgm:pt>
    <dgm:pt modelId="{9E846D5F-7405-47DF-A503-92A217D51B8B}" type="pres">
      <dgm:prSet presAssocID="{C6D475A9-D568-4DBB-96AB-FA8098446C90}" presName="compNode" presStyleCnt="0"/>
      <dgm:spPr/>
    </dgm:pt>
    <dgm:pt modelId="{38D721C1-5054-4EE1-AFB0-24AC50B44709}" type="pres">
      <dgm:prSet presAssocID="{C6D475A9-D568-4DBB-96AB-FA8098446C90}" presName="bgRect" presStyleLbl="bgShp" presStyleIdx="2" presStyleCnt="4"/>
      <dgm:spPr/>
    </dgm:pt>
    <dgm:pt modelId="{B20DD31E-566A-4B42-84E6-FB2CF59A2E8C}" type="pres">
      <dgm:prSet presAssocID="{C6D475A9-D568-4DBB-96AB-FA8098446C9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7790EDC1-2472-4AFC-ABE8-D63194268852}" type="pres">
      <dgm:prSet presAssocID="{C6D475A9-D568-4DBB-96AB-FA8098446C90}" presName="spaceRect" presStyleCnt="0"/>
      <dgm:spPr/>
    </dgm:pt>
    <dgm:pt modelId="{8062576B-020E-4762-95B4-A9F77DF30A7D}" type="pres">
      <dgm:prSet presAssocID="{C6D475A9-D568-4DBB-96AB-FA8098446C90}" presName="parTx" presStyleLbl="revTx" presStyleIdx="2" presStyleCnt="4">
        <dgm:presLayoutVars>
          <dgm:chMax val="0"/>
          <dgm:chPref val="0"/>
        </dgm:presLayoutVars>
      </dgm:prSet>
      <dgm:spPr/>
    </dgm:pt>
    <dgm:pt modelId="{9AC4F5F4-9C5A-4760-ADC6-E7067F3149B4}" type="pres">
      <dgm:prSet presAssocID="{CAD83497-C526-4F29-835C-2B37AC8DD9D0}" presName="sibTrans" presStyleCnt="0"/>
      <dgm:spPr/>
    </dgm:pt>
    <dgm:pt modelId="{538C6144-5126-4D20-8658-169D89665F48}" type="pres">
      <dgm:prSet presAssocID="{ABC466FB-959D-41DF-9A86-18A1D2B04F8F}" presName="compNode" presStyleCnt="0"/>
      <dgm:spPr/>
    </dgm:pt>
    <dgm:pt modelId="{96E673A7-C29C-405C-AFB8-F0C9F3695F2C}" type="pres">
      <dgm:prSet presAssocID="{ABC466FB-959D-41DF-9A86-18A1D2B04F8F}" presName="bgRect" presStyleLbl="bgShp" presStyleIdx="3" presStyleCnt="4"/>
      <dgm:spPr/>
    </dgm:pt>
    <dgm:pt modelId="{5D9202FE-DE65-4B02-A738-96CC33CF7D3D}" type="pres">
      <dgm:prSet presAssocID="{ABC466FB-959D-41DF-9A86-18A1D2B04F8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BD5CA226-3A7D-4901-823B-992921AB12DA}" type="pres">
      <dgm:prSet presAssocID="{ABC466FB-959D-41DF-9A86-18A1D2B04F8F}" presName="spaceRect" presStyleCnt="0"/>
      <dgm:spPr/>
    </dgm:pt>
    <dgm:pt modelId="{5BD9EFE6-2B5E-455D-A729-6F40E14F2034}" type="pres">
      <dgm:prSet presAssocID="{ABC466FB-959D-41DF-9A86-18A1D2B04F8F}" presName="parTx" presStyleLbl="revTx" presStyleIdx="3" presStyleCnt="4">
        <dgm:presLayoutVars>
          <dgm:chMax val="0"/>
          <dgm:chPref val="0"/>
        </dgm:presLayoutVars>
      </dgm:prSet>
      <dgm:spPr/>
    </dgm:pt>
  </dgm:ptLst>
  <dgm:cxnLst>
    <dgm:cxn modelId="{4E00B237-2156-427C-BD50-6087DE207870}" srcId="{3B513823-F529-46A9-8A2E-E68939B8A914}" destId="{C6D475A9-D568-4DBB-96AB-FA8098446C90}" srcOrd="2" destOrd="0" parTransId="{F171D02E-F341-4FC1-B4CB-1F95B5FDB603}" sibTransId="{CAD83497-C526-4F29-835C-2B37AC8DD9D0}"/>
    <dgm:cxn modelId="{3141C339-55DB-42AF-B864-C942244EE8B3}" type="presOf" srcId="{8375C92E-49FF-4F2D-8A12-7F9714AAE953}" destId="{C902222C-41EA-4A41-AB02-6141FA24788E}" srcOrd="0" destOrd="0" presId="urn:microsoft.com/office/officeart/2018/2/layout/IconVerticalSolidList"/>
    <dgm:cxn modelId="{7FBF715C-7FE7-4BB0-B7DC-042A08247246}" type="presOf" srcId="{3B513823-F529-46A9-8A2E-E68939B8A914}" destId="{7335538F-796F-47D9-86F3-1A9345D83EED}" srcOrd="0" destOrd="0" presId="urn:microsoft.com/office/officeart/2018/2/layout/IconVerticalSolidList"/>
    <dgm:cxn modelId="{3C6F5C42-35AC-4156-8F3F-A8F74ABCE658}" type="presOf" srcId="{2D1BEE94-3632-4716-B1BB-FC6B62AD3B34}" destId="{6237F1CD-0D37-4F69-848C-62282560913E}" srcOrd="0" destOrd="0" presId="urn:microsoft.com/office/officeart/2018/2/layout/IconVerticalSolidList"/>
    <dgm:cxn modelId="{C87E7469-54DA-4BD0-96E4-10DF795FF034}" type="presOf" srcId="{ABC466FB-959D-41DF-9A86-18A1D2B04F8F}" destId="{5BD9EFE6-2B5E-455D-A729-6F40E14F2034}" srcOrd="0" destOrd="0" presId="urn:microsoft.com/office/officeart/2018/2/layout/IconVerticalSolidList"/>
    <dgm:cxn modelId="{5076C4B9-4351-417B-A8C3-AD0AF7F1A255}" type="presOf" srcId="{C6D475A9-D568-4DBB-96AB-FA8098446C90}" destId="{8062576B-020E-4762-95B4-A9F77DF30A7D}" srcOrd="0" destOrd="0" presId="urn:microsoft.com/office/officeart/2018/2/layout/IconVerticalSolidList"/>
    <dgm:cxn modelId="{B0D5DDC9-34D7-455B-A08B-10B69F162EA3}" srcId="{3B513823-F529-46A9-8A2E-E68939B8A914}" destId="{8375C92E-49FF-4F2D-8A12-7F9714AAE953}" srcOrd="0" destOrd="0" parTransId="{5F6FE8DF-7CBE-416F-B392-72F305DBECFA}" sibTransId="{99085AB3-4879-40BE-99C9-A9316594DA6B}"/>
    <dgm:cxn modelId="{78856CEA-F79A-44E9-9B3F-9FBA8214766B}" srcId="{3B513823-F529-46A9-8A2E-E68939B8A914}" destId="{2D1BEE94-3632-4716-B1BB-FC6B62AD3B34}" srcOrd="1" destOrd="0" parTransId="{1F151463-CE7F-43B4-BB9D-3E560B1D8023}" sibTransId="{BDD9EEDD-5D64-4749-A3CA-1F8CDAC790CD}"/>
    <dgm:cxn modelId="{2FB127F8-B287-4D69-B907-2E8FAAAEDD02}" srcId="{3B513823-F529-46A9-8A2E-E68939B8A914}" destId="{ABC466FB-959D-41DF-9A86-18A1D2B04F8F}" srcOrd="3" destOrd="0" parTransId="{E986828E-7EB9-4D80-95DD-BB17523D4A2C}" sibTransId="{6A05EE15-A18B-4015-A371-0D3DA24866DB}"/>
    <dgm:cxn modelId="{28668B8B-8F2D-475F-B040-67B68B91E30F}" type="presParOf" srcId="{7335538F-796F-47D9-86F3-1A9345D83EED}" destId="{2CB050EA-EFE7-4798-BE0D-E753FCD51AB3}" srcOrd="0" destOrd="0" presId="urn:microsoft.com/office/officeart/2018/2/layout/IconVerticalSolidList"/>
    <dgm:cxn modelId="{5885A76B-5778-4A09-8E4E-8FED45B7ABC5}" type="presParOf" srcId="{2CB050EA-EFE7-4798-BE0D-E753FCD51AB3}" destId="{6A6170A6-D4C4-42B7-9481-996F11CD8FDC}" srcOrd="0" destOrd="0" presId="urn:microsoft.com/office/officeart/2018/2/layout/IconVerticalSolidList"/>
    <dgm:cxn modelId="{CC4E0E06-C402-42F2-8536-B726F4A1FE19}" type="presParOf" srcId="{2CB050EA-EFE7-4798-BE0D-E753FCD51AB3}" destId="{6598A4AF-2F3F-4451-BED3-2CE5576A0081}" srcOrd="1" destOrd="0" presId="urn:microsoft.com/office/officeart/2018/2/layout/IconVerticalSolidList"/>
    <dgm:cxn modelId="{2B06DBE2-2967-452B-866F-A07F71137C3C}" type="presParOf" srcId="{2CB050EA-EFE7-4798-BE0D-E753FCD51AB3}" destId="{5289DFE7-192A-4B19-BF8C-7FCA60FFB773}" srcOrd="2" destOrd="0" presId="urn:microsoft.com/office/officeart/2018/2/layout/IconVerticalSolidList"/>
    <dgm:cxn modelId="{49CE0DCC-467C-47D4-81A7-FC916FBFB8A2}" type="presParOf" srcId="{2CB050EA-EFE7-4798-BE0D-E753FCD51AB3}" destId="{C902222C-41EA-4A41-AB02-6141FA24788E}" srcOrd="3" destOrd="0" presId="urn:microsoft.com/office/officeart/2018/2/layout/IconVerticalSolidList"/>
    <dgm:cxn modelId="{0F8BFFD6-09F5-4F29-8874-0175CE7E381F}" type="presParOf" srcId="{7335538F-796F-47D9-86F3-1A9345D83EED}" destId="{C10FFFD5-7209-47C9-B1C1-0B23F382C047}" srcOrd="1" destOrd="0" presId="urn:microsoft.com/office/officeart/2018/2/layout/IconVerticalSolidList"/>
    <dgm:cxn modelId="{FBD6CB27-CD7F-4E80-96F1-5F08B8183356}" type="presParOf" srcId="{7335538F-796F-47D9-86F3-1A9345D83EED}" destId="{3C9EB2C6-F706-469C-9E97-688CF5B14C3F}" srcOrd="2" destOrd="0" presId="urn:microsoft.com/office/officeart/2018/2/layout/IconVerticalSolidList"/>
    <dgm:cxn modelId="{4E85CE48-3211-4EC5-9FE8-E3728A78E50F}" type="presParOf" srcId="{3C9EB2C6-F706-469C-9E97-688CF5B14C3F}" destId="{15316F42-FA7E-4524-8178-E4375F4A8B33}" srcOrd="0" destOrd="0" presId="urn:microsoft.com/office/officeart/2018/2/layout/IconVerticalSolidList"/>
    <dgm:cxn modelId="{96CC4267-1C1D-4B0E-88DA-38370C780D93}" type="presParOf" srcId="{3C9EB2C6-F706-469C-9E97-688CF5B14C3F}" destId="{BBBE8A6D-8FF7-440F-B821-18F365499CB0}" srcOrd="1" destOrd="0" presId="urn:microsoft.com/office/officeart/2018/2/layout/IconVerticalSolidList"/>
    <dgm:cxn modelId="{01239C64-7C8A-43AE-BD10-4E3169700FE6}" type="presParOf" srcId="{3C9EB2C6-F706-469C-9E97-688CF5B14C3F}" destId="{ED45ADD3-5D3D-4D81-A8D8-D178C0164C9B}" srcOrd="2" destOrd="0" presId="urn:microsoft.com/office/officeart/2018/2/layout/IconVerticalSolidList"/>
    <dgm:cxn modelId="{9CB558B3-4F26-4040-B3B5-7C9097AE3ADC}" type="presParOf" srcId="{3C9EB2C6-F706-469C-9E97-688CF5B14C3F}" destId="{6237F1CD-0D37-4F69-848C-62282560913E}" srcOrd="3" destOrd="0" presId="urn:microsoft.com/office/officeart/2018/2/layout/IconVerticalSolidList"/>
    <dgm:cxn modelId="{0F526F55-7B76-4283-BF20-28F169C451DA}" type="presParOf" srcId="{7335538F-796F-47D9-86F3-1A9345D83EED}" destId="{3874BD30-53C9-42D7-8B83-36174F5693CA}" srcOrd="3" destOrd="0" presId="urn:microsoft.com/office/officeart/2018/2/layout/IconVerticalSolidList"/>
    <dgm:cxn modelId="{CE30EBED-839F-466C-99FE-CAB8D74A03D0}" type="presParOf" srcId="{7335538F-796F-47D9-86F3-1A9345D83EED}" destId="{9E846D5F-7405-47DF-A503-92A217D51B8B}" srcOrd="4" destOrd="0" presId="urn:microsoft.com/office/officeart/2018/2/layout/IconVerticalSolidList"/>
    <dgm:cxn modelId="{00A3767F-C37E-49A8-A574-68D8DD77CB9A}" type="presParOf" srcId="{9E846D5F-7405-47DF-A503-92A217D51B8B}" destId="{38D721C1-5054-4EE1-AFB0-24AC50B44709}" srcOrd="0" destOrd="0" presId="urn:microsoft.com/office/officeart/2018/2/layout/IconVerticalSolidList"/>
    <dgm:cxn modelId="{540FF1D0-521F-4A00-ACAD-F16CEA964328}" type="presParOf" srcId="{9E846D5F-7405-47DF-A503-92A217D51B8B}" destId="{B20DD31E-566A-4B42-84E6-FB2CF59A2E8C}" srcOrd="1" destOrd="0" presId="urn:microsoft.com/office/officeart/2018/2/layout/IconVerticalSolidList"/>
    <dgm:cxn modelId="{346911B9-B5DA-4F46-BED6-72C8CC512D85}" type="presParOf" srcId="{9E846D5F-7405-47DF-A503-92A217D51B8B}" destId="{7790EDC1-2472-4AFC-ABE8-D63194268852}" srcOrd="2" destOrd="0" presId="urn:microsoft.com/office/officeart/2018/2/layout/IconVerticalSolidList"/>
    <dgm:cxn modelId="{BE7B27F6-4ED1-4667-9DA9-2CBF888BED3D}" type="presParOf" srcId="{9E846D5F-7405-47DF-A503-92A217D51B8B}" destId="{8062576B-020E-4762-95B4-A9F77DF30A7D}" srcOrd="3" destOrd="0" presId="urn:microsoft.com/office/officeart/2018/2/layout/IconVerticalSolidList"/>
    <dgm:cxn modelId="{DB543255-CCA9-4EFA-936B-371CEEE26E38}" type="presParOf" srcId="{7335538F-796F-47D9-86F3-1A9345D83EED}" destId="{9AC4F5F4-9C5A-4760-ADC6-E7067F3149B4}" srcOrd="5" destOrd="0" presId="urn:microsoft.com/office/officeart/2018/2/layout/IconVerticalSolidList"/>
    <dgm:cxn modelId="{D01629AF-B9A2-4EED-85DF-2360C1953521}" type="presParOf" srcId="{7335538F-796F-47D9-86F3-1A9345D83EED}" destId="{538C6144-5126-4D20-8658-169D89665F48}" srcOrd="6" destOrd="0" presId="urn:microsoft.com/office/officeart/2018/2/layout/IconVerticalSolidList"/>
    <dgm:cxn modelId="{A77AC13F-069B-428B-A87C-B70B03A03268}" type="presParOf" srcId="{538C6144-5126-4D20-8658-169D89665F48}" destId="{96E673A7-C29C-405C-AFB8-F0C9F3695F2C}" srcOrd="0" destOrd="0" presId="urn:microsoft.com/office/officeart/2018/2/layout/IconVerticalSolidList"/>
    <dgm:cxn modelId="{E01C5057-F9DD-40B1-AEA7-D696CEE8BDB7}" type="presParOf" srcId="{538C6144-5126-4D20-8658-169D89665F48}" destId="{5D9202FE-DE65-4B02-A738-96CC33CF7D3D}" srcOrd="1" destOrd="0" presId="urn:microsoft.com/office/officeart/2018/2/layout/IconVerticalSolidList"/>
    <dgm:cxn modelId="{BFEC933E-6D03-4CDD-944B-7BE8413F4283}" type="presParOf" srcId="{538C6144-5126-4D20-8658-169D89665F48}" destId="{BD5CA226-3A7D-4901-823B-992921AB12DA}" srcOrd="2" destOrd="0" presId="urn:microsoft.com/office/officeart/2018/2/layout/IconVerticalSolidList"/>
    <dgm:cxn modelId="{503D9D95-0149-4927-90F2-C46E8626C763}" type="presParOf" srcId="{538C6144-5126-4D20-8658-169D89665F48}" destId="{5BD9EFE6-2B5E-455D-A729-6F40E14F203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170A6-D4C4-42B7-9481-996F11CD8FDC}">
      <dsp:nvSpPr>
        <dsp:cNvPr id="0" name=""/>
        <dsp:cNvSpPr/>
      </dsp:nvSpPr>
      <dsp:spPr>
        <a:xfrm>
          <a:off x="0" y="1878"/>
          <a:ext cx="7772400" cy="951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8A4AF-2F3F-4451-BED3-2CE5576A0081}">
      <dsp:nvSpPr>
        <dsp:cNvPr id="0" name=""/>
        <dsp:cNvSpPr/>
      </dsp:nvSpPr>
      <dsp:spPr>
        <a:xfrm>
          <a:off x="287959" y="216062"/>
          <a:ext cx="523562" cy="523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02222C-41EA-4A41-AB02-6141FA24788E}">
      <dsp:nvSpPr>
        <dsp:cNvPr id="0" name=""/>
        <dsp:cNvSpPr/>
      </dsp:nvSpPr>
      <dsp:spPr>
        <a:xfrm>
          <a:off x="1099481" y="1878"/>
          <a:ext cx="6672918" cy="95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46" tIns="100746" rIns="100746" bIns="100746" numCol="1" spcCol="1270" anchor="ctr" anchorCtr="0">
          <a:noAutofit/>
        </a:bodyPr>
        <a:lstStyle/>
        <a:p>
          <a:pPr marL="0" lvl="0" indent="0" algn="l" defTabSz="977900">
            <a:lnSpc>
              <a:spcPct val="90000"/>
            </a:lnSpc>
            <a:spcBef>
              <a:spcPct val="0"/>
            </a:spcBef>
            <a:spcAft>
              <a:spcPct val="35000"/>
            </a:spcAft>
            <a:buNone/>
          </a:pPr>
          <a:r>
            <a:rPr lang="en-US" sz="2200" kern="1200" dirty="0"/>
            <a:t>90% of wages up to 65% of Maryland’s Average Weekly Wage (AWW) plus 50% of salary over 65% of AWW</a:t>
          </a:r>
        </a:p>
      </dsp:txBody>
      <dsp:txXfrm>
        <a:off x="1099481" y="1878"/>
        <a:ext cx="6672918" cy="951931"/>
      </dsp:txXfrm>
    </dsp:sp>
    <dsp:sp modelId="{15316F42-FA7E-4524-8178-E4375F4A8B33}">
      <dsp:nvSpPr>
        <dsp:cNvPr id="0" name=""/>
        <dsp:cNvSpPr/>
      </dsp:nvSpPr>
      <dsp:spPr>
        <a:xfrm>
          <a:off x="0" y="1219827"/>
          <a:ext cx="7772400" cy="951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BE8A6D-8FF7-440F-B821-18F365499CB0}">
      <dsp:nvSpPr>
        <dsp:cNvPr id="0" name=""/>
        <dsp:cNvSpPr/>
      </dsp:nvSpPr>
      <dsp:spPr>
        <a:xfrm>
          <a:off x="287959" y="1405977"/>
          <a:ext cx="523562" cy="523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37F1CD-0D37-4F69-848C-62282560913E}">
      <dsp:nvSpPr>
        <dsp:cNvPr id="0" name=""/>
        <dsp:cNvSpPr/>
      </dsp:nvSpPr>
      <dsp:spPr>
        <a:xfrm>
          <a:off x="1099481" y="1191793"/>
          <a:ext cx="6672918" cy="95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46" tIns="100746" rIns="100746" bIns="100746" numCol="1" spcCol="1270" anchor="ctr" anchorCtr="0">
          <a:noAutofit/>
        </a:bodyPr>
        <a:lstStyle/>
        <a:p>
          <a:pPr marL="0" lvl="0" indent="0" algn="l" defTabSz="977900">
            <a:lnSpc>
              <a:spcPct val="90000"/>
            </a:lnSpc>
            <a:spcBef>
              <a:spcPct val="0"/>
            </a:spcBef>
            <a:spcAft>
              <a:spcPct val="35000"/>
            </a:spcAft>
            <a:buNone/>
          </a:pPr>
          <a:r>
            <a:rPr lang="en-US" sz="2200" kern="1200" dirty="0"/>
            <a:t>General Assembly is considering AWW used for unemployment insurance purposes </a:t>
          </a:r>
          <a:r>
            <a:rPr lang="en-US" sz="2200" b="0" i="0" kern="1200" dirty="0"/>
            <a:t>($1,402 in 2023)</a:t>
          </a:r>
          <a:endParaRPr lang="en-US" sz="2200" kern="1200" dirty="0"/>
        </a:p>
      </dsp:txBody>
      <dsp:txXfrm>
        <a:off x="1099481" y="1191793"/>
        <a:ext cx="6672918" cy="951931"/>
      </dsp:txXfrm>
    </dsp:sp>
    <dsp:sp modelId="{38D721C1-5054-4EE1-AFB0-24AC50B44709}">
      <dsp:nvSpPr>
        <dsp:cNvPr id="0" name=""/>
        <dsp:cNvSpPr/>
      </dsp:nvSpPr>
      <dsp:spPr>
        <a:xfrm>
          <a:off x="0" y="2381707"/>
          <a:ext cx="7772400" cy="951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DD31E-566A-4B42-84E6-FB2CF59A2E8C}">
      <dsp:nvSpPr>
        <dsp:cNvPr id="0" name=""/>
        <dsp:cNvSpPr/>
      </dsp:nvSpPr>
      <dsp:spPr>
        <a:xfrm>
          <a:off x="287959" y="2595892"/>
          <a:ext cx="523562" cy="523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62576B-020E-4762-95B4-A9F77DF30A7D}">
      <dsp:nvSpPr>
        <dsp:cNvPr id="0" name=""/>
        <dsp:cNvSpPr/>
      </dsp:nvSpPr>
      <dsp:spPr>
        <a:xfrm>
          <a:off x="1099481" y="2381707"/>
          <a:ext cx="6672918" cy="95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46" tIns="100746" rIns="100746" bIns="100746" numCol="1" spcCol="1270" anchor="ctr" anchorCtr="0">
          <a:noAutofit/>
        </a:bodyPr>
        <a:lstStyle/>
        <a:p>
          <a:pPr marL="0" lvl="0" indent="0" algn="l" defTabSz="977900">
            <a:lnSpc>
              <a:spcPct val="90000"/>
            </a:lnSpc>
            <a:spcBef>
              <a:spcPct val="0"/>
            </a:spcBef>
            <a:spcAft>
              <a:spcPct val="35000"/>
            </a:spcAft>
            <a:buNone/>
          </a:pPr>
          <a:r>
            <a:rPr lang="en-US" sz="2200" kern="1200" dirty="0"/>
            <a:t>Minimum weekly benefit amount is $50; Maximum is $1,000 for first year (subsequently adjusted by CPI)</a:t>
          </a:r>
        </a:p>
      </dsp:txBody>
      <dsp:txXfrm>
        <a:off x="1099481" y="2381707"/>
        <a:ext cx="6672918" cy="951931"/>
      </dsp:txXfrm>
    </dsp:sp>
    <dsp:sp modelId="{96E673A7-C29C-405C-AFB8-F0C9F3695F2C}">
      <dsp:nvSpPr>
        <dsp:cNvPr id="0" name=""/>
        <dsp:cNvSpPr/>
      </dsp:nvSpPr>
      <dsp:spPr>
        <a:xfrm>
          <a:off x="0" y="3571622"/>
          <a:ext cx="7772400" cy="95193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9202FE-DE65-4B02-A738-96CC33CF7D3D}">
      <dsp:nvSpPr>
        <dsp:cNvPr id="0" name=""/>
        <dsp:cNvSpPr/>
      </dsp:nvSpPr>
      <dsp:spPr>
        <a:xfrm>
          <a:off x="287959" y="3785807"/>
          <a:ext cx="523562" cy="5235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D9EFE6-2B5E-455D-A729-6F40E14F2034}">
      <dsp:nvSpPr>
        <dsp:cNvPr id="0" name=""/>
        <dsp:cNvSpPr/>
      </dsp:nvSpPr>
      <dsp:spPr>
        <a:xfrm>
          <a:off x="1099481" y="3571622"/>
          <a:ext cx="6672918" cy="951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46" tIns="100746" rIns="100746" bIns="100746" numCol="1" spcCol="1270" anchor="ctr" anchorCtr="0">
          <a:noAutofit/>
        </a:bodyPr>
        <a:lstStyle/>
        <a:p>
          <a:pPr marL="0" lvl="0" indent="0" algn="l" defTabSz="977900">
            <a:lnSpc>
              <a:spcPct val="90000"/>
            </a:lnSpc>
            <a:spcBef>
              <a:spcPct val="0"/>
            </a:spcBef>
            <a:spcAft>
              <a:spcPct val="35000"/>
            </a:spcAft>
            <a:buNone/>
          </a:pPr>
          <a:r>
            <a:rPr lang="en-US" sz="2200" kern="1200" dirty="0"/>
            <a:t>Benefit period is generally 12 weeks of leave in a 12-month period</a:t>
          </a:r>
        </a:p>
      </dsp:txBody>
      <dsp:txXfrm>
        <a:off x="1099481" y="3571622"/>
        <a:ext cx="6672918" cy="9519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0F7DE9E-1655-4A82-8980-FDA627737FBE}" type="datetimeFigureOut">
              <a:rPr lang="en-US"/>
              <a:pPr/>
              <a:t>4/21/2024</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66D8BE7-9A85-42C7-8179-5A941CB80511}" type="slidenum">
              <a:rPr lang="en-US"/>
              <a:pPr/>
              <a:t>‹#›</a:t>
            </a:fld>
            <a:endParaRPr lang="en-US" dirty="0"/>
          </a:p>
        </p:txBody>
      </p:sp>
    </p:spTree>
    <p:extLst>
      <p:ext uri="{BB962C8B-B14F-4D97-AF65-F5344CB8AC3E}">
        <p14:creationId xmlns:p14="http://schemas.microsoft.com/office/powerpoint/2010/main" val="398864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44825"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endParaRPr lang="en-US" dirty="0"/>
          </a:p>
        </p:txBody>
      </p:sp>
      <p:sp>
        <p:nvSpPr>
          <p:cNvPr id="25603" name="Rectangle 3"/>
          <p:cNvSpPr>
            <a:spLocks noGrp="1" noChangeArrowheads="1"/>
          </p:cNvSpPr>
          <p:nvPr>
            <p:ph type="dt" idx="1"/>
          </p:nvPr>
        </p:nvSpPr>
        <p:spPr bwMode="auto">
          <a:xfrm>
            <a:off x="3976688" y="0"/>
            <a:ext cx="3044825"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endParaRPr lang="en-US" dirty="0"/>
          </a:p>
        </p:txBody>
      </p:sp>
      <p:sp>
        <p:nvSpPr>
          <p:cNvPr id="79876" name="Rectangle 4"/>
          <p:cNvSpPr>
            <a:spLocks noGrp="1" noRot="1" noChangeAspect="1" noChangeArrowheads="1" noTextEdit="1"/>
          </p:cNvSpPr>
          <p:nvPr>
            <p:ph type="sldImg" idx="2"/>
          </p:nvPr>
        </p:nvSpPr>
        <p:spPr bwMode="auto">
          <a:xfrm>
            <a:off x="1184275" y="698500"/>
            <a:ext cx="4656138" cy="349091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703263" y="4422775"/>
            <a:ext cx="5618162" cy="418782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842375"/>
            <a:ext cx="3044825"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endParaRPr lang="en-US" dirty="0"/>
          </a:p>
        </p:txBody>
      </p:sp>
      <p:sp>
        <p:nvSpPr>
          <p:cNvPr id="25607" name="Rectangle 7"/>
          <p:cNvSpPr>
            <a:spLocks noGrp="1" noChangeArrowheads="1"/>
          </p:cNvSpPr>
          <p:nvPr>
            <p:ph type="sldNum" sz="quarter" idx="5"/>
          </p:nvPr>
        </p:nvSpPr>
        <p:spPr bwMode="auto">
          <a:xfrm>
            <a:off x="3976688" y="8842375"/>
            <a:ext cx="3044825"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fld id="{25DC44AB-7E42-499A-AAB5-1EFABE91134E}" type="slidenum">
              <a:rPr lang="en-US"/>
              <a:pPr/>
              <a:t>‹#›</a:t>
            </a:fld>
            <a:endParaRPr lang="en-US" dirty="0"/>
          </a:p>
        </p:txBody>
      </p:sp>
    </p:spTree>
    <p:extLst>
      <p:ext uri="{BB962C8B-B14F-4D97-AF65-F5344CB8AC3E}">
        <p14:creationId xmlns:p14="http://schemas.microsoft.com/office/powerpoint/2010/main" val="3442064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C069D-615A-4A69-857C-10DAA585FEE8}" type="slidenum">
              <a:rPr lang="en-US" smtClean="0"/>
              <a:t>1</a:t>
            </a:fld>
            <a:endParaRPr lang="en-US" dirty="0"/>
          </a:p>
        </p:txBody>
      </p:sp>
    </p:spTree>
    <p:extLst>
      <p:ext uri="{BB962C8B-B14F-4D97-AF65-F5344CB8AC3E}">
        <p14:creationId xmlns:p14="http://schemas.microsoft.com/office/powerpoint/2010/main" val="3590762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dirty="0"/>
          </a:p>
        </p:txBody>
      </p:sp>
      <p:sp>
        <p:nvSpPr>
          <p:cNvPr id="92164" name="Slide Number Placeholder 3"/>
          <p:cNvSpPr>
            <a:spLocks noGrp="1"/>
          </p:cNvSpPr>
          <p:nvPr>
            <p:ph type="sldNum" sz="quarter" idx="5"/>
          </p:nvPr>
        </p:nvSpPr>
        <p:spPr>
          <a:noFill/>
        </p:spPr>
        <p:txBody>
          <a:bodyPr/>
          <a:lstStyle/>
          <a:p>
            <a:fld id="{F94EAEAE-35C7-4496-8646-5A35AC6CD966}" type="slidenum">
              <a:rPr lang="en-US"/>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dirty="0"/>
          </a:p>
        </p:txBody>
      </p:sp>
      <p:sp>
        <p:nvSpPr>
          <p:cNvPr id="92164" name="Slide Number Placeholder 3"/>
          <p:cNvSpPr>
            <a:spLocks noGrp="1"/>
          </p:cNvSpPr>
          <p:nvPr>
            <p:ph type="sldNum" sz="quarter" idx="5"/>
          </p:nvPr>
        </p:nvSpPr>
        <p:spPr>
          <a:noFill/>
        </p:spPr>
        <p:txBody>
          <a:bodyPr/>
          <a:lstStyle/>
          <a:p>
            <a:fld id="{F94EAEAE-35C7-4496-8646-5A35AC6CD966}" type="slidenum">
              <a:rPr lang="en-US"/>
              <a:pPr/>
              <a:t>3</a:t>
            </a:fld>
            <a:endParaRPr lang="en-US" dirty="0"/>
          </a:p>
        </p:txBody>
      </p:sp>
    </p:spTree>
    <p:extLst>
      <p:ext uri="{BB962C8B-B14F-4D97-AF65-F5344CB8AC3E}">
        <p14:creationId xmlns:p14="http://schemas.microsoft.com/office/powerpoint/2010/main" val="3273721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dirty="0"/>
          </a:p>
        </p:txBody>
      </p:sp>
      <p:sp>
        <p:nvSpPr>
          <p:cNvPr id="147460" name="Slide Number Placeholder 3"/>
          <p:cNvSpPr>
            <a:spLocks noGrp="1"/>
          </p:cNvSpPr>
          <p:nvPr>
            <p:ph type="sldNum" sz="quarter" idx="5"/>
          </p:nvPr>
        </p:nvSpPr>
        <p:spPr>
          <a:noFill/>
        </p:spPr>
        <p:txBody>
          <a:bodyPr/>
          <a:lstStyle/>
          <a:p>
            <a:fld id="{C8BDBBEC-1CBC-4D14-A9DD-32A6DAC986D1}" type="slidenum">
              <a:rPr lang="en-US"/>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ssoc, symbol graphic">
    <p:spTree>
      <p:nvGrpSpPr>
        <p:cNvPr id="1" name=""/>
        <p:cNvGrpSpPr/>
        <p:nvPr/>
      </p:nvGrpSpPr>
      <p:grpSpPr>
        <a:xfrm>
          <a:off x="0" y="0"/>
          <a:ext cx="0" cy="0"/>
          <a:chOff x="0" y="0"/>
          <a:chExt cx="0" cy="0"/>
        </a:xfrm>
      </p:grpSpPr>
      <p:sp>
        <p:nvSpPr>
          <p:cNvPr id="2" name="Title 1"/>
          <p:cNvSpPr>
            <a:spLocks noGrp="1"/>
          </p:cNvSpPr>
          <p:nvPr>
            <p:ph type="ctrTitle"/>
          </p:nvPr>
        </p:nvSpPr>
        <p:spPr>
          <a:xfrm>
            <a:off x="497451" y="2609218"/>
            <a:ext cx="6015892" cy="1994361"/>
          </a:xfrm>
        </p:spPr>
        <p:txBody>
          <a:bodyPr lIns="0" tIns="0" rIns="0" bIns="0" anchor="t">
            <a:noAutofit/>
          </a:bodyPr>
          <a:lstStyle>
            <a:lvl1pPr algn="l">
              <a:lnSpc>
                <a:spcPts val="5200"/>
              </a:lnSpc>
              <a:defRPr sz="48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8404" y="4693920"/>
            <a:ext cx="6400800" cy="1752600"/>
          </a:xfrm>
          <a:prstGeom prst="rect">
            <a:avLst/>
          </a:prstGeom>
        </p:spPr>
        <p:txBody>
          <a:bodyPr lIns="0" tIns="0" rIns="0" bIns="0">
            <a:noAutofit/>
          </a:bodyPr>
          <a:lstStyle>
            <a:lvl1pPr marL="0" indent="0" algn="l">
              <a:lnSpc>
                <a:spcPts val="1800"/>
              </a:lnSpc>
              <a:spcBef>
                <a:spcPts val="0"/>
              </a:spcBef>
              <a:buNone/>
              <a:defRPr sz="16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5" name="Rectangle 6">
            <a:extLst>
              <a:ext uri="{FF2B5EF4-FFF2-40B4-BE49-F238E27FC236}">
                <a16:creationId xmlns:a16="http://schemas.microsoft.com/office/drawing/2014/main" id="{2AF67C92-4273-CD33-760D-FEE99911143A}"/>
              </a:ext>
            </a:extLst>
          </p:cNvPr>
          <p:cNvSpPr>
            <a:spLocks noGrp="1" noChangeArrowheads="1"/>
          </p:cNvSpPr>
          <p:nvPr>
            <p:ph type="sldNum" sz="quarter" idx="12"/>
          </p:nvPr>
        </p:nvSpPr>
        <p:spPr>
          <a:xfrm>
            <a:off x="6934200" y="6324600"/>
            <a:ext cx="2133600" cy="476250"/>
          </a:xfrm>
          <a:prstGeom prst="rect">
            <a:avLst/>
          </a:prstGeom>
          <a:ln/>
        </p:spPr>
        <p:txBody>
          <a:bodyPr/>
          <a:lstStyle>
            <a:lvl1pPr algn="r">
              <a:defRPr sz="900"/>
            </a:lvl1pPr>
          </a:lstStyle>
          <a:p>
            <a:fld id="{1CB1BD9D-E454-4B74-B527-4CCC687BA15F}" type="slidenum">
              <a:rPr lang="en-US" smtClean="0"/>
              <a:pPr/>
              <a:t>‹#›</a:t>
            </a:fld>
            <a:endParaRPr lang="en-US" dirty="0"/>
          </a:p>
        </p:txBody>
      </p:sp>
    </p:spTree>
    <p:extLst>
      <p:ext uri="{BB962C8B-B14F-4D97-AF65-F5344CB8AC3E}">
        <p14:creationId xmlns:p14="http://schemas.microsoft.com/office/powerpoint/2010/main" val="545922246"/>
      </p:ext>
    </p:extLst>
  </p:cSld>
  <p:clrMapOvr>
    <a:masterClrMapping/>
  </p:clrMapOvr>
  <p:transition spd="slow">
    <p:wip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71D2CF9-BE38-BC02-5652-D3F7E712F2F7}"/>
              </a:ext>
            </a:extLst>
          </p:cNvPr>
          <p:cNvSpPr>
            <a:spLocks noGrp="1" noChangeArrowheads="1"/>
          </p:cNvSpPr>
          <p:nvPr>
            <p:ph type="sldNum" sz="quarter" idx="12"/>
          </p:nvPr>
        </p:nvSpPr>
        <p:spPr>
          <a:xfrm>
            <a:off x="6934200" y="6324600"/>
            <a:ext cx="2133600" cy="476250"/>
          </a:xfrm>
          <a:prstGeom prst="rect">
            <a:avLst/>
          </a:prstGeom>
          <a:ln/>
        </p:spPr>
        <p:txBody>
          <a:bodyPr/>
          <a:lstStyle>
            <a:lvl1pPr algn="r">
              <a:defRPr sz="900"/>
            </a:lvl1pPr>
          </a:lstStyle>
          <a:p>
            <a:fld id="{B9951BEC-FE62-4DB1-BBB2-577D1C7F577C}" type="slidenum">
              <a:rPr lang="en-US" smtClean="0"/>
              <a:pPr/>
              <a:t>‹#›</a:t>
            </a:fld>
            <a:endParaRPr lang="en-US" dirty="0"/>
          </a:p>
        </p:txBody>
      </p:sp>
    </p:spTree>
    <p:extLst>
      <p:ext uri="{BB962C8B-B14F-4D97-AF65-F5344CB8AC3E}">
        <p14:creationId xmlns:p14="http://schemas.microsoft.com/office/powerpoint/2010/main" val="33932853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6">
            <a:extLst>
              <a:ext uri="{FF2B5EF4-FFF2-40B4-BE49-F238E27FC236}">
                <a16:creationId xmlns:a16="http://schemas.microsoft.com/office/drawing/2014/main" id="{739BC1E3-8EE0-CDF0-FD1E-9283E4B128D5}"/>
              </a:ext>
            </a:extLst>
          </p:cNvPr>
          <p:cNvSpPr>
            <a:spLocks noGrp="1" noChangeArrowheads="1"/>
          </p:cNvSpPr>
          <p:nvPr>
            <p:ph type="sldNum" sz="quarter" idx="12"/>
          </p:nvPr>
        </p:nvSpPr>
        <p:spPr>
          <a:xfrm>
            <a:off x="6934200" y="6324600"/>
            <a:ext cx="2133600" cy="476250"/>
          </a:xfrm>
          <a:prstGeom prst="rect">
            <a:avLst/>
          </a:prstGeom>
          <a:ln/>
        </p:spPr>
        <p:txBody>
          <a:bodyPr/>
          <a:lstStyle>
            <a:lvl1pPr algn="r">
              <a:defRPr sz="900"/>
            </a:lvl1pPr>
          </a:lstStyle>
          <a:p>
            <a:fld id="{A15F19D3-B74A-4AD2-B1C8-A567BA9BC424}" type="slidenum">
              <a:rPr lang="en-US" smtClean="0"/>
              <a:pPr/>
              <a:t>‹#›</a:t>
            </a:fld>
            <a:endParaRPr lang="en-US" dirty="0"/>
          </a:p>
        </p:txBody>
      </p:sp>
    </p:spTree>
    <p:extLst>
      <p:ext uri="{BB962C8B-B14F-4D97-AF65-F5344CB8AC3E}">
        <p14:creationId xmlns:p14="http://schemas.microsoft.com/office/powerpoint/2010/main" val="318543629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Rectangle 6">
            <a:extLst>
              <a:ext uri="{FF2B5EF4-FFF2-40B4-BE49-F238E27FC236}">
                <a16:creationId xmlns:a16="http://schemas.microsoft.com/office/drawing/2014/main" id="{E726220D-5EC5-26AA-49A2-63D9A8589192}"/>
              </a:ext>
            </a:extLst>
          </p:cNvPr>
          <p:cNvSpPr>
            <a:spLocks noGrp="1" noChangeArrowheads="1"/>
          </p:cNvSpPr>
          <p:nvPr>
            <p:ph type="sldNum" sz="quarter" idx="12"/>
          </p:nvPr>
        </p:nvSpPr>
        <p:spPr>
          <a:xfrm>
            <a:off x="6934200" y="6324600"/>
            <a:ext cx="2133600" cy="476250"/>
          </a:xfrm>
          <a:prstGeom prst="rect">
            <a:avLst/>
          </a:prstGeom>
          <a:ln/>
        </p:spPr>
        <p:txBody>
          <a:bodyPr/>
          <a:lstStyle>
            <a:lvl1pPr algn="r">
              <a:defRPr sz="900"/>
            </a:lvl1pPr>
          </a:lstStyle>
          <a:p>
            <a:fld id="{1CB1BD9D-E454-4B74-B527-4CCC687BA15F}" type="slidenum">
              <a:rPr lang="en-US" smtClean="0"/>
              <a:pPr/>
              <a:t>‹#›</a:t>
            </a:fld>
            <a:endParaRPr lang="en-US" dirty="0"/>
          </a:p>
        </p:txBody>
      </p:sp>
    </p:spTree>
    <p:extLst>
      <p:ext uri="{BB962C8B-B14F-4D97-AF65-F5344CB8AC3E}">
        <p14:creationId xmlns:p14="http://schemas.microsoft.com/office/powerpoint/2010/main" val="4169397425"/>
      </p:ext>
    </p:extLst>
  </p:cSld>
  <p:clrMapOvr>
    <a:masterClrMapping/>
  </p:clrMapOvr>
  <p:transition spd="slow">
    <p:wipe/>
  </p:transition>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200400" y="228600"/>
            <a:ext cx="5943600" cy="1143000"/>
          </a:xfrm>
        </p:spPr>
        <p:txBody>
          <a:bodyPr/>
          <a:lstStyle>
            <a:lvl1pPr>
              <a:defRPr sz="3200" b="1">
                <a:solidFill>
                  <a:schemeClr val="accent6">
                    <a:lumMod val="60000"/>
                    <a:lumOff val="40000"/>
                  </a:schemeClr>
                </a:solidFill>
                <a:effectLst/>
                <a:latin typeface="+mj-lt"/>
              </a:defRPr>
            </a:lvl1pP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2356A22A-571E-4E3B-94CF-0EA40EF80E4D}" type="slidenum">
              <a:rPr lang="en-US"/>
              <a:pPr/>
              <a:t>‹#›</a:t>
            </a:fld>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0934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906" y="217684"/>
            <a:ext cx="6222694" cy="568827"/>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10" name="Text Placeholder 9"/>
          <p:cNvSpPr>
            <a:spLocks noGrp="1"/>
          </p:cNvSpPr>
          <p:nvPr>
            <p:ph type="body" idx="1"/>
          </p:nvPr>
        </p:nvSpPr>
        <p:spPr>
          <a:xfrm>
            <a:off x="497840" y="1600202"/>
            <a:ext cx="7772400" cy="452543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AutoShape 2">
            <a:extLst>
              <a:ext uri="{FF2B5EF4-FFF2-40B4-BE49-F238E27FC236}">
                <a16:creationId xmlns:a16="http://schemas.microsoft.com/office/drawing/2014/main" id="{37D404B3-C9F7-A6EF-1454-E516DF530156}"/>
              </a:ext>
            </a:extLst>
          </p:cNvPr>
          <p:cNvSpPr/>
          <p:nvPr/>
        </p:nvSpPr>
        <p:spPr>
          <a:xfrm>
            <a:off x="2" y="0"/>
            <a:ext cx="125365" cy="6858000"/>
          </a:xfrm>
          <a:prstGeom prst="rect">
            <a:avLst/>
          </a:prstGeom>
          <a:solidFill>
            <a:srgbClr val="003F6F"/>
          </a:solidFill>
        </p:spPr>
      </p:sp>
      <p:sp>
        <p:nvSpPr>
          <p:cNvPr id="9" name="AutoShape 5">
            <a:extLst>
              <a:ext uri="{FF2B5EF4-FFF2-40B4-BE49-F238E27FC236}">
                <a16:creationId xmlns:a16="http://schemas.microsoft.com/office/drawing/2014/main" id="{A5F159FE-CA71-2B45-E292-836B0CD57C72}"/>
              </a:ext>
            </a:extLst>
          </p:cNvPr>
          <p:cNvSpPr/>
          <p:nvPr/>
        </p:nvSpPr>
        <p:spPr>
          <a:xfrm rot="5400000" flipV="1">
            <a:off x="-3306980" y="3402794"/>
            <a:ext cx="6864695" cy="45719"/>
          </a:xfrm>
          <a:prstGeom prst="rect">
            <a:avLst/>
          </a:prstGeom>
          <a:solidFill>
            <a:srgbClr val="FF6C26"/>
          </a:solidFill>
        </p:spPr>
      </p:sp>
      <p:pic>
        <p:nvPicPr>
          <p:cNvPr id="7" name="Picture 6" descr="Logo">
            <a:extLst>
              <a:ext uri="{FF2B5EF4-FFF2-40B4-BE49-F238E27FC236}">
                <a16:creationId xmlns:a16="http://schemas.microsoft.com/office/drawing/2014/main" id="{CC38FB1A-FD1E-6F3E-051B-D51C935854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8330" y="57051"/>
            <a:ext cx="834642" cy="1009749"/>
          </a:xfrm>
          <a:prstGeom prst="rect">
            <a:avLst/>
          </a:prstGeom>
        </p:spPr>
      </p:pic>
      <p:sp>
        <p:nvSpPr>
          <p:cNvPr id="15" name="Rectangle 6">
            <a:extLst>
              <a:ext uri="{FF2B5EF4-FFF2-40B4-BE49-F238E27FC236}">
                <a16:creationId xmlns:a16="http://schemas.microsoft.com/office/drawing/2014/main" id="{4FC0A053-BE55-71F0-4752-B88009F3128F}"/>
              </a:ext>
            </a:extLst>
          </p:cNvPr>
          <p:cNvSpPr>
            <a:spLocks noGrp="1" noChangeArrowheads="1"/>
          </p:cNvSpPr>
          <p:nvPr>
            <p:ph type="sldNum" sz="quarter" idx="4"/>
          </p:nvPr>
        </p:nvSpPr>
        <p:spPr>
          <a:xfrm>
            <a:off x="6934200" y="6324600"/>
            <a:ext cx="2133600" cy="476250"/>
          </a:xfrm>
          <a:prstGeom prst="rect">
            <a:avLst/>
          </a:prstGeom>
          <a:ln/>
        </p:spPr>
        <p:txBody>
          <a:bodyPr/>
          <a:lstStyle>
            <a:lvl1pPr algn="r">
              <a:defRPr sz="900"/>
            </a:lvl1pPr>
          </a:lstStyle>
          <a:p>
            <a:fld id="{1CB1BD9D-E454-4B74-B527-4CCC687BA15F}" type="slidenum">
              <a:rPr lang="en-US" smtClean="0"/>
              <a:pPr/>
              <a:t>‹#›</a:t>
            </a:fld>
            <a:endParaRPr lang="en-US" dirty="0"/>
          </a:p>
        </p:txBody>
      </p:sp>
      <p:sp>
        <p:nvSpPr>
          <p:cNvPr id="3" name="Oval 2">
            <a:extLst>
              <a:ext uri="{FF2B5EF4-FFF2-40B4-BE49-F238E27FC236}">
                <a16:creationId xmlns:a16="http://schemas.microsoft.com/office/drawing/2014/main" id="{725425D7-79CF-AB24-B583-8C9E139B0426}"/>
              </a:ext>
            </a:extLst>
          </p:cNvPr>
          <p:cNvSpPr/>
          <p:nvPr userDrawn="1"/>
        </p:nvSpPr>
        <p:spPr>
          <a:xfrm>
            <a:off x="574675" y="5562600"/>
            <a:ext cx="68263" cy="682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1200" dirty="0">
              <a:solidFill>
                <a:srgbClr val="FFFFFF"/>
              </a:solidFill>
            </a:endParaRPr>
          </a:p>
        </p:txBody>
      </p:sp>
      <p:sp>
        <p:nvSpPr>
          <p:cNvPr id="4" name="Oval 3">
            <a:extLst>
              <a:ext uri="{FF2B5EF4-FFF2-40B4-BE49-F238E27FC236}">
                <a16:creationId xmlns:a16="http://schemas.microsoft.com/office/drawing/2014/main" id="{1EB66968-7C27-96BA-3FCE-4DCEA2A4A9FE}"/>
              </a:ext>
            </a:extLst>
          </p:cNvPr>
          <p:cNvSpPr/>
          <p:nvPr userDrawn="1"/>
        </p:nvSpPr>
        <p:spPr>
          <a:xfrm>
            <a:off x="574675" y="5940425"/>
            <a:ext cx="68263" cy="682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1200" dirty="0">
              <a:solidFill>
                <a:srgbClr val="FFFFFF"/>
              </a:solidFill>
            </a:endParaRPr>
          </a:p>
        </p:txBody>
      </p:sp>
    </p:spTree>
    <p:extLst>
      <p:ext uri="{BB962C8B-B14F-4D97-AF65-F5344CB8AC3E}">
        <p14:creationId xmlns:p14="http://schemas.microsoft.com/office/powerpoint/2010/main" val="216160568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31" r:id="rId5"/>
  </p:sldLayoutIdLst>
  <p:transition spd="slow">
    <p:wipe/>
  </p:transition>
  <p:hf hdr="0" ftr="0" dt="0"/>
  <p:txStyles>
    <p:titleStyle>
      <a:lvl1pPr algn="l" defTabSz="3429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0" marR="0" indent="0" algn="l" defTabSz="342900" rtl="0" eaLnBrk="1" fontAlgn="auto" latinLnBrk="0" hangingPunct="1">
        <a:lnSpc>
          <a:spcPct val="100000"/>
        </a:lnSpc>
        <a:spcBef>
          <a:spcPts val="450"/>
        </a:spcBef>
        <a:spcAft>
          <a:spcPts val="675"/>
        </a:spcAft>
        <a:buClrTx/>
        <a:buSzTx/>
        <a:buFont typeface="Arial"/>
        <a:buNone/>
        <a:tabLst/>
        <a:defRPr sz="2000" kern="1200">
          <a:solidFill>
            <a:schemeClr val="tx1"/>
          </a:solidFill>
          <a:latin typeface="+mn-lt"/>
          <a:ea typeface="+mn-ea"/>
          <a:cs typeface="+mn-cs"/>
        </a:defRPr>
      </a:lvl1pPr>
      <a:lvl2pPr marL="172641" marR="0" indent="-130969" algn="l" defTabSz="342900" rtl="0" eaLnBrk="1" fontAlgn="auto" latinLnBrk="0" hangingPunct="1">
        <a:lnSpc>
          <a:spcPct val="100000"/>
        </a:lnSpc>
        <a:spcBef>
          <a:spcPts val="0"/>
        </a:spcBef>
        <a:spcAft>
          <a:spcPts val="675"/>
        </a:spcAft>
        <a:buClr>
          <a:schemeClr val="tx2"/>
        </a:buClr>
        <a:buSzTx/>
        <a:buFont typeface="Arial"/>
        <a:buChar char="•"/>
        <a:tabLst/>
        <a:defRPr sz="2000" kern="1200">
          <a:solidFill>
            <a:schemeClr val="tx1"/>
          </a:solidFill>
          <a:latin typeface="+mn-lt"/>
          <a:ea typeface="+mn-ea"/>
          <a:cs typeface="+mn-cs"/>
        </a:defRPr>
      </a:lvl2pPr>
      <a:lvl3pPr marL="340519" marR="0" indent="-167879" algn="l" defTabSz="342900" rtl="0" eaLnBrk="1" fontAlgn="auto" latinLnBrk="0" hangingPunct="1">
        <a:lnSpc>
          <a:spcPct val="100000"/>
        </a:lnSpc>
        <a:spcBef>
          <a:spcPts val="0"/>
        </a:spcBef>
        <a:spcAft>
          <a:spcPts val="675"/>
        </a:spcAft>
        <a:buClrTx/>
        <a:buSzTx/>
        <a:buFont typeface="Lucida Grande"/>
        <a:buChar char="–"/>
        <a:tabLst/>
        <a:defRPr sz="1400" kern="1200">
          <a:solidFill>
            <a:schemeClr val="tx1"/>
          </a:solidFill>
          <a:latin typeface="+mn-lt"/>
          <a:ea typeface="+mn-ea"/>
          <a:cs typeface="+mn-cs"/>
        </a:defRPr>
      </a:lvl3pPr>
      <a:lvl4pPr marL="513160" marR="0" indent="-172641" algn="l" defTabSz="342900" rtl="0" eaLnBrk="1" fontAlgn="auto" latinLnBrk="0" hangingPunct="1">
        <a:lnSpc>
          <a:spcPct val="100000"/>
        </a:lnSpc>
        <a:spcBef>
          <a:spcPts val="0"/>
        </a:spcBef>
        <a:spcAft>
          <a:spcPts val="675"/>
        </a:spcAft>
        <a:buClrTx/>
        <a:buSzTx/>
        <a:buFont typeface="Lucida Grande"/>
        <a:buChar char="–"/>
        <a:tabLst/>
        <a:defRPr sz="1400" kern="1200">
          <a:solidFill>
            <a:schemeClr val="tx1"/>
          </a:solidFill>
          <a:latin typeface="+mn-lt"/>
          <a:ea typeface="+mn-ea"/>
          <a:cs typeface="+mn-cs"/>
        </a:defRPr>
      </a:lvl4pPr>
      <a:lvl5pPr marL="685800" marR="0" indent="-172641" algn="l" defTabSz="342900" rtl="0" eaLnBrk="1" fontAlgn="auto" latinLnBrk="0" hangingPunct="1">
        <a:lnSpc>
          <a:spcPct val="100000"/>
        </a:lnSpc>
        <a:spcBef>
          <a:spcPts val="0"/>
        </a:spcBef>
        <a:spcAft>
          <a:spcPts val="675"/>
        </a:spcAft>
        <a:buClrTx/>
        <a:buSzTx/>
        <a:buFont typeface="Lucida Grande"/>
        <a:buChar char="–"/>
        <a:tabLst/>
        <a:defRPr sz="14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3"/>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70"/>
            <a:ext cx="1066800" cy="243417"/>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1562100" y="4237570"/>
            <a:ext cx="14478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4237570"/>
            <a:ext cx="10668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Lst>
  <p:transition spd="slow">
    <p:wipe/>
  </p:transition>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350982"/>
            <a:ext cx="7933186" cy="689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28601" y="1373418"/>
            <a:ext cx="8110987" cy="53446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863697" y="6411426"/>
            <a:ext cx="1066800" cy="243417"/>
          </a:xfrm>
          <a:prstGeom prst="rect">
            <a:avLst/>
          </a:prstGeom>
        </p:spPr>
        <p:txBody>
          <a:bodyPr vert="horz" lIns="91440" tIns="45720" rIns="91440" bIns="45720" rtlCol="0" anchor="ctr"/>
          <a:lstStyle>
            <a:lvl1pPr algn="r">
              <a:defRPr sz="2000" b="1">
                <a:solidFill>
                  <a:schemeClr val="tx1">
                    <a:tint val="75000"/>
                  </a:schemeClr>
                </a:solidFill>
                <a:latin typeface="+mj-lt"/>
              </a:defRPr>
            </a:lvl1pPr>
          </a:lstStyle>
          <a:p>
            <a:fld id="{A1C527E2-DB30-4F8A-93DF-81F353A569C3}" type="slidenum">
              <a:rPr lang="en-US" smtClean="0"/>
              <a:pPr/>
              <a:t>‹#›</a:t>
            </a:fld>
            <a:endParaRPr lang="en-US" dirty="0"/>
          </a:p>
        </p:txBody>
      </p:sp>
      <p:pic>
        <p:nvPicPr>
          <p:cNvPr id="5" name="Picture 4" descr="A blue tree with text&#10;&#10;Description automatically generated">
            <a:extLst>
              <a:ext uri="{FF2B5EF4-FFF2-40B4-BE49-F238E27FC236}">
                <a16:creationId xmlns:a16="http://schemas.microsoft.com/office/drawing/2014/main" id="{2AAD8F34-DF6B-2E16-9543-A32B1B61C4A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4672" y="350982"/>
            <a:ext cx="755825" cy="914400"/>
          </a:xfrm>
          <a:prstGeom prst="rect">
            <a:avLst/>
          </a:prstGeom>
        </p:spPr>
      </p:pic>
    </p:spTree>
    <p:extLst>
      <p:ext uri="{BB962C8B-B14F-4D97-AF65-F5344CB8AC3E}">
        <p14:creationId xmlns:p14="http://schemas.microsoft.com/office/powerpoint/2010/main" val="1439386019"/>
      </p:ext>
    </p:extLst>
  </p:cSld>
  <p:clrMap bg1="lt1" tx1="dk1" bg2="lt2" tx2="dk2" accent1="accent1" accent2="accent2" accent3="accent3" accent4="accent4" accent5="accent5" accent6="accent6" hlink="hlink" folHlink="folHlink"/>
  <p:sldLayoutIdLst>
    <p:sldLayoutId id="2147483708" r:id="rId1"/>
  </p:sldLayoutIdLst>
  <p:transition spd="slow">
    <p:wipe/>
  </p:transition>
  <p:hf hdr="0" ftr="0" dt="0"/>
  <p:txStyles>
    <p:titleStyle>
      <a:lvl1pPr algn="l" defTabSz="609615" rtl="0" eaLnBrk="1" latinLnBrk="0" hangingPunct="1">
        <a:spcBef>
          <a:spcPct val="0"/>
        </a:spcBef>
        <a:buNone/>
        <a:defRPr sz="4400" b="0" kern="1200">
          <a:solidFill>
            <a:schemeClr val="tx1"/>
          </a:solidFill>
          <a:latin typeface="Playfair Display" pitchFamily="2" charset="0"/>
          <a:ea typeface="+mj-ea"/>
          <a:cs typeface="+mj-cs"/>
        </a:defRPr>
      </a:lvl1pPr>
    </p:titleStyle>
    <p:bodyStyle>
      <a:lvl1pPr marL="228605" indent="-228605" algn="l" defTabSz="60961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495313" indent="-190506" algn="l" defTabSz="60961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762019" indent="-152404" algn="l" defTabSz="60961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066827" indent="-152404" algn="l" defTabSz="609615"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371635" indent="-152404" algn="l" defTabSz="609615"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1676442"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50"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05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86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15" rtl="0" eaLnBrk="1" latinLnBrk="0" hangingPunct="1">
        <a:defRPr sz="1200" kern="1200">
          <a:solidFill>
            <a:schemeClr val="tx1"/>
          </a:solidFill>
          <a:latin typeface="+mn-lt"/>
          <a:ea typeface="+mn-ea"/>
          <a:cs typeface="+mn-cs"/>
        </a:defRPr>
      </a:lvl1pPr>
      <a:lvl2pPr marL="304808" algn="l" defTabSz="609615" rtl="0" eaLnBrk="1" latinLnBrk="0" hangingPunct="1">
        <a:defRPr sz="1200" kern="1200">
          <a:solidFill>
            <a:schemeClr val="tx1"/>
          </a:solidFill>
          <a:latin typeface="+mn-lt"/>
          <a:ea typeface="+mn-ea"/>
          <a:cs typeface="+mn-cs"/>
        </a:defRPr>
      </a:lvl2pPr>
      <a:lvl3pPr marL="609615" algn="l" defTabSz="609615" rtl="0" eaLnBrk="1" latinLnBrk="0" hangingPunct="1">
        <a:defRPr sz="1200" kern="1200">
          <a:solidFill>
            <a:schemeClr val="tx1"/>
          </a:solidFill>
          <a:latin typeface="+mn-lt"/>
          <a:ea typeface="+mn-ea"/>
          <a:cs typeface="+mn-cs"/>
        </a:defRPr>
      </a:lvl3pPr>
      <a:lvl4pPr marL="914423" algn="l" defTabSz="609615" rtl="0" eaLnBrk="1" latinLnBrk="0" hangingPunct="1">
        <a:defRPr sz="1200" kern="1200">
          <a:solidFill>
            <a:schemeClr val="tx1"/>
          </a:solidFill>
          <a:latin typeface="+mn-lt"/>
          <a:ea typeface="+mn-ea"/>
          <a:cs typeface="+mn-cs"/>
        </a:defRPr>
      </a:lvl4pPr>
      <a:lvl5pPr marL="1219230" algn="l" defTabSz="609615" rtl="0" eaLnBrk="1" latinLnBrk="0" hangingPunct="1">
        <a:defRPr sz="1200" kern="1200">
          <a:solidFill>
            <a:schemeClr val="tx1"/>
          </a:solidFill>
          <a:latin typeface="+mn-lt"/>
          <a:ea typeface="+mn-ea"/>
          <a:cs typeface="+mn-cs"/>
        </a:defRPr>
      </a:lvl5pPr>
      <a:lvl6pPr marL="1524038" algn="l" defTabSz="609615" rtl="0" eaLnBrk="1" latinLnBrk="0" hangingPunct="1">
        <a:defRPr sz="1200" kern="1200">
          <a:solidFill>
            <a:schemeClr val="tx1"/>
          </a:solidFill>
          <a:latin typeface="+mn-lt"/>
          <a:ea typeface="+mn-ea"/>
          <a:cs typeface="+mn-cs"/>
        </a:defRPr>
      </a:lvl6pPr>
      <a:lvl7pPr marL="1828845" algn="l" defTabSz="609615" rtl="0" eaLnBrk="1" latinLnBrk="0" hangingPunct="1">
        <a:defRPr sz="1200" kern="1200">
          <a:solidFill>
            <a:schemeClr val="tx1"/>
          </a:solidFill>
          <a:latin typeface="+mn-lt"/>
          <a:ea typeface="+mn-ea"/>
          <a:cs typeface="+mn-cs"/>
        </a:defRPr>
      </a:lvl7pPr>
      <a:lvl8pPr marL="2133653" algn="l" defTabSz="609615" rtl="0" eaLnBrk="1" latinLnBrk="0" hangingPunct="1">
        <a:defRPr sz="1200" kern="1200">
          <a:solidFill>
            <a:schemeClr val="tx1"/>
          </a:solidFill>
          <a:latin typeface="+mn-lt"/>
          <a:ea typeface="+mn-ea"/>
          <a:cs typeface="+mn-cs"/>
        </a:defRPr>
      </a:lvl8pPr>
      <a:lvl9pPr marL="2438461" algn="l" defTabSz="60961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aidleave.maryland.gov/stakeholders/Documents/FAMLI%20Regs%20Draft.pdf" TargetMode="External"/><Relationship Id="rId2" Type="http://schemas.openxmlformats.org/officeDocument/2006/relationships/hyperlink" Target="https://paidleave.maryland.gov/Pages/default.aspx" TargetMode="External"/><Relationship Id="rId1" Type="http://schemas.openxmlformats.org/officeDocument/2006/relationships/slideLayout" Target="../slideLayouts/slideLayout2.xml"/><Relationship Id="rId5" Type="http://schemas.openxmlformats.org/officeDocument/2006/relationships/hyperlink" Target="https://dls.maryland.gov/pubs/prod/NoPblTabPDF/MarylandDLS_StudyofFAMLIProgram.pdf" TargetMode="External"/><Relationship Id="rId4" Type="http://schemas.openxmlformats.org/officeDocument/2006/relationships/hyperlink" Target="https://dlslibrary.state.md.us/publications/Exec/MDL/SB275,2022Ch48(11)(2022)_2022(d)(att).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ethoscope with cable making heart monitor shape">
            <a:extLst>
              <a:ext uri="{FF2B5EF4-FFF2-40B4-BE49-F238E27FC236}">
                <a16:creationId xmlns:a16="http://schemas.microsoft.com/office/drawing/2014/main" id="{D4A5B3FE-EA40-9576-099F-D8574C167602}"/>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328613" y="1"/>
            <a:ext cx="9801225" cy="6857999"/>
          </a:xfrm>
          <a:prstGeom prst="rect">
            <a:avLst/>
          </a:prstGeom>
          <a:effectLst>
            <a:glow rad="127000">
              <a:schemeClr val="accent1">
                <a:alpha val="0"/>
              </a:schemeClr>
            </a:glow>
            <a:outerShdw blurRad="50800" dist="50800" dir="5400000" algn="ctr" rotWithShape="0">
              <a:srgbClr val="000000">
                <a:alpha val="0"/>
              </a:srgbClr>
            </a:outerShdw>
            <a:reflection stA="0" endPos="0" dist="50800" dir="5400000" sy="-100000" algn="bl" rotWithShape="0"/>
          </a:effectLst>
        </p:spPr>
      </p:pic>
      <p:pic>
        <p:nvPicPr>
          <p:cNvPr id="8" name="Picture 7">
            <a:extLst>
              <a:ext uri="{FF2B5EF4-FFF2-40B4-BE49-F238E27FC236}">
                <a16:creationId xmlns:a16="http://schemas.microsoft.com/office/drawing/2014/main" id="{184E23CE-99BB-7C6A-98B9-6D321EB71C9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294" y="203820"/>
            <a:ext cx="4192481" cy="150354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D9AA4891-9955-31BD-38E6-EC6428700814}"/>
              </a:ext>
            </a:extLst>
          </p:cNvPr>
          <p:cNvSpPr txBox="1"/>
          <p:nvPr/>
        </p:nvSpPr>
        <p:spPr>
          <a:xfrm>
            <a:off x="30982" y="5334000"/>
            <a:ext cx="4572000" cy="658257"/>
          </a:xfrm>
          <a:prstGeom prst="rect">
            <a:avLst/>
          </a:prstGeom>
          <a:noFill/>
        </p:spPr>
        <p:txBody>
          <a:bodyPr wrap="square">
            <a:spAutoFit/>
          </a:bodyPr>
          <a:lstStyle/>
          <a:p>
            <a:pPr marR="0" lvl="0" indent="0" algn="ctr" fontAlgn="auto">
              <a:lnSpc>
                <a:spcPct val="150000"/>
              </a:lnSpc>
              <a:spcBef>
                <a:spcPts val="0"/>
              </a:spcBef>
              <a:spcAft>
                <a:spcPts val="0"/>
              </a:spcAft>
              <a:buClrTx/>
              <a:buSzTx/>
              <a:buFontTx/>
              <a:buNone/>
              <a:tabLst/>
              <a:defRPr/>
            </a:pPr>
            <a:r>
              <a:rPr lang="en-US" sz="2800" dirty="0">
                <a:latin typeface="Playfair Display" panose="00000500000000000000" pitchFamily="2" charset="0"/>
              </a:rPr>
              <a:t>April 26, 2024</a:t>
            </a:r>
          </a:p>
        </p:txBody>
      </p:sp>
      <p:sp>
        <p:nvSpPr>
          <p:cNvPr id="2" name="TextBox 1">
            <a:extLst>
              <a:ext uri="{FF2B5EF4-FFF2-40B4-BE49-F238E27FC236}">
                <a16:creationId xmlns:a16="http://schemas.microsoft.com/office/drawing/2014/main" id="{6EDDEBF4-57B8-B06C-C1DD-943F7303FAA3}"/>
              </a:ext>
            </a:extLst>
          </p:cNvPr>
          <p:cNvSpPr txBox="1"/>
          <p:nvPr/>
        </p:nvSpPr>
        <p:spPr>
          <a:xfrm>
            <a:off x="103294" y="2438400"/>
            <a:ext cx="8184934" cy="1200329"/>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3600" b="1" dirty="0">
                <a:latin typeface="Playfair Display" panose="00000500000000000000" pitchFamily="2" charset="0"/>
              </a:rPr>
              <a:t>Family and Medical Leave Insurance Program - Time to Care Act of 2022</a:t>
            </a:r>
          </a:p>
        </p:txBody>
      </p:sp>
    </p:spTree>
    <p:extLst>
      <p:ext uri="{BB962C8B-B14F-4D97-AF65-F5344CB8AC3E}">
        <p14:creationId xmlns:p14="http://schemas.microsoft.com/office/powerpoint/2010/main" val="106784687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0C731-D9F2-A1CB-6EE0-51EC402C4DB3}"/>
              </a:ext>
            </a:extLst>
          </p:cNvPr>
          <p:cNvSpPr>
            <a:spLocks noGrp="1"/>
          </p:cNvSpPr>
          <p:nvPr>
            <p:ph type="title"/>
          </p:nvPr>
        </p:nvSpPr>
        <p:spPr/>
        <p:txBody>
          <a:bodyPr>
            <a:normAutofit/>
          </a:bodyPr>
          <a:lstStyle/>
          <a:p>
            <a:r>
              <a:rPr lang="en-US" sz="3200" dirty="0"/>
              <a:t>Current Timeline</a:t>
            </a:r>
          </a:p>
        </p:txBody>
      </p:sp>
      <p:sp>
        <p:nvSpPr>
          <p:cNvPr id="4" name="Slide Number Placeholder 3">
            <a:extLst>
              <a:ext uri="{FF2B5EF4-FFF2-40B4-BE49-F238E27FC236}">
                <a16:creationId xmlns:a16="http://schemas.microsoft.com/office/drawing/2014/main" id="{DA5091C8-8244-5106-81FF-8F77495905C9}"/>
              </a:ext>
            </a:extLst>
          </p:cNvPr>
          <p:cNvSpPr>
            <a:spLocks noGrp="1"/>
          </p:cNvSpPr>
          <p:nvPr>
            <p:ph type="sldNum" sz="quarter" idx="12"/>
          </p:nvPr>
        </p:nvSpPr>
        <p:spPr/>
        <p:txBody>
          <a:bodyPr/>
          <a:lstStyle/>
          <a:p>
            <a:fld id="{B9951BEC-FE62-4DB1-BBB2-577D1C7F577C}" type="slidenum">
              <a:rPr lang="en-US" smtClean="0"/>
              <a:pPr/>
              <a:t>10</a:t>
            </a:fld>
            <a:endParaRPr lang="en-US" dirty="0"/>
          </a:p>
        </p:txBody>
      </p:sp>
      <p:pic>
        <p:nvPicPr>
          <p:cNvPr id="8" name="Picture 7">
            <a:extLst>
              <a:ext uri="{FF2B5EF4-FFF2-40B4-BE49-F238E27FC236}">
                <a16:creationId xmlns:a16="http://schemas.microsoft.com/office/drawing/2014/main" id="{16D5D12B-010D-C3BF-B0AC-BC286C677647}"/>
              </a:ext>
            </a:extLst>
          </p:cNvPr>
          <p:cNvPicPr>
            <a:picLocks noChangeAspect="1"/>
          </p:cNvPicPr>
          <p:nvPr/>
        </p:nvPicPr>
        <p:blipFill>
          <a:blip r:embed="rId2"/>
          <a:stretch>
            <a:fillRect/>
          </a:stretch>
        </p:blipFill>
        <p:spPr>
          <a:xfrm>
            <a:off x="1866900" y="1295400"/>
            <a:ext cx="4838700" cy="4705350"/>
          </a:xfrm>
          <a:prstGeom prst="rect">
            <a:avLst/>
          </a:prstGeom>
        </p:spPr>
      </p:pic>
    </p:spTree>
    <p:extLst>
      <p:ext uri="{BB962C8B-B14F-4D97-AF65-F5344CB8AC3E}">
        <p14:creationId xmlns:p14="http://schemas.microsoft.com/office/powerpoint/2010/main" val="94108694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298F-D98D-2334-A61E-F9F1DE616C20}"/>
              </a:ext>
            </a:extLst>
          </p:cNvPr>
          <p:cNvSpPr>
            <a:spLocks noGrp="1"/>
          </p:cNvSpPr>
          <p:nvPr>
            <p:ph type="title"/>
          </p:nvPr>
        </p:nvSpPr>
        <p:spPr>
          <a:xfrm>
            <a:off x="533400" y="732365"/>
            <a:ext cx="6222694" cy="925316"/>
          </a:xfrm>
        </p:spPr>
        <p:txBody>
          <a:bodyPr>
            <a:normAutofit fontScale="90000"/>
          </a:bodyPr>
          <a:lstStyle/>
          <a:p>
            <a:r>
              <a:rPr lang="en-US" sz="3600" dirty="0"/>
              <a:t>Study of Maryland Family and Medical Leave Insurance Program</a:t>
            </a:r>
          </a:p>
        </p:txBody>
      </p:sp>
      <p:sp>
        <p:nvSpPr>
          <p:cNvPr id="3" name="Content Placeholder 2">
            <a:extLst>
              <a:ext uri="{FF2B5EF4-FFF2-40B4-BE49-F238E27FC236}">
                <a16:creationId xmlns:a16="http://schemas.microsoft.com/office/drawing/2014/main" id="{60B29996-F31B-58BF-745B-E1CF4E766241}"/>
              </a:ext>
            </a:extLst>
          </p:cNvPr>
          <p:cNvSpPr>
            <a:spLocks noGrp="1"/>
          </p:cNvSpPr>
          <p:nvPr>
            <p:ph idx="1"/>
          </p:nvPr>
        </p:nvSpPr>
        <p:spPr>
          <a:xfrm>
            <a:off x="513708" y="1828800"/>
            <a:ext cx="7889240" cy="4601635"/>
          </a:xfrm>
        </p:spPr>
        <p:txBody>
          <a:bodyPr>
            <a:normAutofit/>
          </a:bodyPr>
          <a:lstStyle/>
          <a:p>
            <a:pPr marL="458391" lvl="1" indent="-285750"/>
            <a:r>
              <a:rPr lang="en-US" dirty="0"/>
              <a:t>Prepared by Spring Consulting Group for Maryland Department of Legislative Services </a:t>
            </a:r>
          </a:p>
          <a:p>
            <a:pPr marL="458391" lvl="1" indent="-285750"/>
            <a:r>
              <a:rPr lang="en-US" dirty="0"/>
              <a:t>Study capability and capacity of the MDL to implement and administer the FAMLI program</a:t>
            </a:r>
          </a:p>
          <a:p>
            <a:pPr marL="458391" lvl="1" indent="-285750"/>
            <a:r>
              <a:rPr lang="en-US" dirty="0"/>
              <a:t>Estimated population (2025) of 2,537,000 individuals and 205,000 claims </a:t>
            </a:r>
          </a:p>
          <a:p>
            <a:pPr marL="458391" lvl="1" indent="-285750"/>
            <a:r>
              <a:rPr lang="en-US" dirty="0"/>
              <a:t>Estimated annual administration cost of $65 million in first full year (insourced model)</a:t>
            </a:r>
          </a:p>
          <a:p>
            <a:pPr marL="458391" lvl="1" indent="-285750"/>
            <a:r>
              <a:rPr lang="en-US" dirty="0"/>
              <a:t>Estimated staff count of 466</a:t>
            </a:r>
          </a:p>
          <a:p>
            <a:pPr lvl="1" indent="0">
              <a:buNone/>
            </a:pPr>
            <a:endParaRPr lang="en-US" sz="1800" dirty="0"/>
          </a:p>
        </p:txBody>
      </p:sp>
      <p:sp>
        <p:nvSpPr>
          <p:cNvPr id="4" name="Slide Number Placeholder 3">
            <a:extLst>
              <a:ext uri="{FF2B5EF4-FFF2-40B4-BE49-F238E27FC236}">
                <a16:creationId xmlns:a16="http://schemas.microsoft.com/office/drawing/2014/main" id="{3A9C01D9-FDDC-C158-0701-CD730C228BE1}"/>
              </a:ext>
            </a:extLst>
          </p:cNvPr>
          <p:cNvSpPr>
            <a:spLocks noGrp="1"/>
          </p:cNvSpPr>
          <p:nvPr>
            <p:ph type="sldNum" sz="quarter" idx="12"/>
          </p:nvPr>
        </p:nvSpPr>
        <p:spPr/>
        <p:txBody>
          <a:bodyPr/>
          <a:lstStyle/>
          <a:p>
            <a:fld id="{B9951BEC-FE62-4DB1-BBB2-577D1C7F577C}" type="slidenum">
              <a:rPr lang="en-US" smtClean="0"/>
              <a:pPr/>
              <a:t>11</a:t>
            </a:fld>
            <a:endParaRPr lang="en-US" dirty="0"/>
          </a:p>
        </p:txBody>
      </p:sp>
    </p:spTree>
    <p:extLst>
      <p:ext uri="{BB962C8B-B14F-4D97-AF65-F5344CB8AC3E}">
        <p14:creationId xmlns:p14="http://schemas.microsoft.com/office/powerpoint/2010/main" val="354750558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9AB0-97D4-9712-87D7-8A2E416EBF71}"/>
              </a:ext>
            </a:extLst>
          </p:cNvPr>
          <p:cNvSpPr>
            <a:spLocks noGrp="1"/>
          </p:cNvSpPr>
          <p:nvPr>
            <p:ph type="title"/>
          </p:nvPr>
        </p:nvSpPr>
        <p:spPr>
          <a:xfrm>
            <a:off x="482906" y="217684"/>
            <a:ext cx="6222694" cy="849116"/>
          </a:xfrm>
        </p:spPr>
        <p:txBody>
          <a:bodyPr>
            <a:normAutofit fontScale="90000"/>
          </a:bodyPr>
          <a:lstStyle/>
          <a:p>
            <a:r>
              <a:rPr lang="en-US" dirty="0"/>
              <a:t>Actuarial Information Used in Cost Analysis</a:t>
            </a:r>
          </a:p>
        </p:txBody>
      </p:sp>
      <p:sp>
        <p:nvSpPr>
          <p:cNvPr id="3" name="Content Placeholder 2">
            <a:extLst>
              <a:ext uri="{FF2B5EF4-FFF2-40B4-BE49-F238E27FC236}">
                <a16:creationId xmlns:a16="http://schemas.microsoft.com/office/drawing/2014/main" id="{E6050540-425A-D349-9846-BEDD673BB0D5}"/>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Actuarial Study conducted by Milliman and commissioned by UB in 2022</a:t>
            </a:r>
          </a:p>
          <a:p>
            <a:pPr marL="342900" indent="-342900">
              <a:buFont typeface="Arial" panose="020B0604020202020204" pitchFamily="34" charset="0"/>
              <a:buChar char="•"/>
            </a:pPr>
            <a:r>
              <a:rPr lang="en-US" dirty="0"/>
              <a:t>Cost sharing method (50/50 split) for first full year </a:t>
            </a:r>
          </a:p>
          <a:p>
            <a:pPr marL="342900" indent="-342900">
              <a:buFont typeface="Arial" panose="020B0604020202020204" pitchFamily="34" charset="0"/>
              <a:buChar char="•"/>
            </a:pPr>
            <a:r>
              <a:rPr lang="en-US" dirty="0"/>
              <a:t>Eligible employees – 2.6 million</a:t>
            </a:r>
          </a:p>
          <a:p>
            <a:pPr marL="342900" indent="-342900">
              <a:buFont typeface="Arial" panose="020B0604020202020204" pitchFamily="34" charset="0"/>
              <a:buChar char="•"/>
            </a:pPr>
            <a:r>
              <a:rPr lang="en-US" dirty="0"/>
              <a:t>Claims – 187,455</a:t>
            </a:r>
          </a:p>
          <a:p>
            <a:pPr marL="342900" indent="-342900">
              <a:buFont typeface="Arial" panose="020B0604020202020204" pitchFamily="34" charset="0"/>
              <a:buChar char="•"/>
            </a:pPr>
            <a:r>
              <a:rPr lang="en-US" dirty="0"/>
              <a:t>Total taxable wages - $183.4 billion</a:t>
            </a:r>
          </a:p>
          <a:p>
            <a:pPr marL="342900" indent="-342900">
              <a:buFont typeface="Arial" panose="020B0604020202020204" pitchFamily="34" charset="0"/>
              <a:buChar char="•"/>
            </a:pPr>
            <a:r>
              <a:rPr lang="en-US" dirty="0"/>
              <a:t>Contributions to the State Plan – $1.7 billion</a:t>
            </a:r>
          </a:p>
          <a:p>
            <a:pPr marL="342900" indent="-342900">
              <a:buFont typeface="Arial" panose="020B0604020202020204" pitchFamily="34" charset="0"/>
              <a:buChar char="•"/>
            </a:pPr>
            <a:r>
              <a:rPr lang="en-US" dirty="0"/>
              <a:t>Benefit payments - $1.4 billion </a:t>
            </a:r>
          </a:p>
          <a:p>
            <a:endParaRPr lang="en-US" b="1" dirty="0"/>
          </a:p>
        </p:txBody>
      </p:sp>
      <p:sp>
        <p:nvSpPr>
          <p:cNvPr id="4" name="Slide Number Placeholder 3">
            <a:extLst>
              <a:ext uri="{FF2B5EF4-FFF2-40B4-BE49-F238E27FC236}">
                <a16:creationId xmlns:a16="http://schemas.microsoft.com/office/drawing/2014/main" id="{8B7620F7-6A19-074E-FE5F-CBF8C1DCD836}"/>
              </a:ext>
            </a:extLst>
          </p:cNvPr>
          <p:cNvSpPr>
            <a:spLocks noGrp="1"/>
          </p:cNvSpPr>
          <p:nvPr>
            <p:ph type="sldNum" sz="quarter" idx="12"/>
          </p:nvPr>
        </p:nvSpPr>
        <p:spPr/>
        <p:txBody>
          <a:bodyPr/>
          <a:lstStyle/>
          <a:p>
            <a:fld id="{B9951BEC-FE62-4DB1-BBB2-577D1C7F577C}" type="slidenum">
              <a:rPr lang="en-US" smtClean="0"/>
              <a:pPr/>
              <a:t>12</a:t>
            </a:fld>
            <a:endParaRPr lang="en-US" dirty="0"/>
          </a:p>
        </p:txBody>
      </p:sp>
      <p:pic>
        <p:nvPicPr>
          <p:cNvPr id="8" name="Picture 7" descr="Stacks of gold coins">
            <a:extLst>
              <a:ext uri="{FF2B5EF4-FFF2-40B4-BE49-F238E27FC236}">
                <a16:creationId xmlns:a16="http://schemas.microsoft.com/office/drawing/2014/main" id="{401B3DE3-2681-99EF-3FC8-7FB0AF74D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581400"/>
            <a:ext cx="3543300" cy="2362200"/>
          </a:xfrm>
          <a:prstGeom prst="rect">
            <a:avLst/>
          </a:prstGeom>
        </p:spPr>
      </p:pic>
    </p:spTree>
    <p:extLst>
      <p:ext uri="{BB962C8B-B14F-4D97-AF65-F5344CB8AC3E}">
        <p14:creationId xmlns:p14="http://schemas.microsoft.com/office/powerpoint/2010/main" val="318477836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E801-1F2C-C91C-9449-E9E681F23F7A}"/>
              </a:ext>
            </a:extLst>
          </p:cNvPr>
          <p:cNvSpPr>
            <a:spLocks noGrp="1"/>
          </p:cNvSpPr>
          <p:nvPr>
            <p:ph type="title"/>
          </p:nvPr>
        </p:nvSpPr>
        <p:spPr>
          <a:xfrm>
            <a:off x="482906" y="217684"/>
            <a:ext cx="6222694" cy="568827"/>
          </a:xfrm>
        </p:spPr>
        <p:txBody>
          <a:bodyPr anchor="ctr">
            <a:normAutofit/>
          </a:bodyPr>
          <a:lstStyle/>
          <a:p>
            <a:r>
              <a:rPr lang="en-US" dirty="0"/>
              <a:t>Options </a:t>
            </a:r>
          </a:p>
        </p:txBody>
      </p:sp>
      <p:sp>
        <p:nvSpPr>
          <p:cNvPr id="3" name="Content Placeholder 2">
            <a:extLst>
              <a:ext uri="{FF2B5EF4-FFF2-40B4-BE49-F238E27FC236}">
                <a16:creationId xmlns:a16="http://schemas.microsoft.com/office/drawing/2014/main" id="{7CF1D8F2-B3B7-4FFC-E351-B9043B15BEFE}"/>
              </a:ext>
            </a:extLst>
          </p:cNvPr>
          <p:cNvSpPr>
            <a:spLocks noGrp="1"/>
          </p:cNvSpPr>
          <p:nvPr>
            <p:ph idx="1"/>
          </p:nvPr>
        </p:nvSpPr>
        <p:spPr>
          <a:xfrm>
            <a:off x="497840" y="1600202"/>
            <a:ext cx="3790950" cy="4525433"/>
          </a:xfrm>
        </p:spPr>
        <p:txBody>
          <a:bodyPr>
            <a:normAutofit/>
          </a:bodyPr>
          <a:lstStyle/>
          <a:p>
            <a:pPr marL="342900" indent="-342900">
              <a:buFont typeface="Arial" panose="020B0604020202020204" pitchFamily="34" charset="0"/>
              <a:buChar char="•"/>
            </a:pPr>
            <a:r>
              <a:rPr lang="en-US" dirty="0"/>
              <a:t>State Plan</a:t>
            </a:r>
          </a:p>
          <a:p>
            <a:pPr marL="342900" indent="-342900">
              <a:buFont typeface="Arial" panose="020B0604020202020204" pitchFamily="34" charset="0"/>
              <a:buChar char="•"/>
            </a:pPr>
            <a:r>
              <a:rPr lang="en-US" dirty="0"/>
              <a:t>Self-administered Plan</a:t>
            </a:r>
          </a:p>
          <a:p>
            <a:pPr marL="342900" indent="-342900">
              <a:buFont typeface="Arial" panose="020B0604020202020204" pitchFamily="34" charset="0"/>
              <a:buChar char="•"/>
            </a:pPr>
            <a:r>
              <a:rPr lang="en-US" dirty="0"/>
              <a:t>Alternative Plan</a:t>
            </a:r>
          </a:p>
          <a:p>
            <a:pPr marL="683419" lvl="2" indent="-342900">
              <a:buFont typeface="Arial" panose="020B0604020202020204" pitchFamily="34" charset="0"/>
              <a:buChar char="•"/>
            </a:pPr>
            <a:r>
              <a:rPr lang="en-US" sz="2000" dirty="0"/>
              <a:t>Maryland Municipal League, </a:t>
            </a:r>
            <a:r>
              <a:rPr lang="en-US" sz="2000" dirty="0" err="1"/>
              <a:t>MACo</a:t>
            </a:r>
            <a:r>
              <a:rPr lang="en-US" sz="2000" dirty="0"/>
              <a:t> and MABE co-				operative </a:t>
            </a:r>
          </a:p>
          <a:p>
            <a:endParaRPr lang="en-US" dirty="0"/>
          </a:p>
        </p:txBody>
      </p:sp>
      <p:sp>
        <p:nvSpPr>
          <p:cNvPr id="4" name="Slide Number Placeholder 3">
            <a:extLst>
              <a:ext uri="{FF2B5EF4-FFF2-40B4-BE49-F238E27FC236}">
                <a16:creationId xmlns:a16="http://schemas.microsoft.com/office/drawing/2014/main" id="{8FA00000-045B-8E20-E9EE-40D35EF25BDD}"/>
              </a:ext>
            </a:extLst>
          </p:cNvPr>
          <p:cNvSpPr>
            <a:spLocks noGrp="1"/>
          </p:cNvSpPr>
          <p:nvPr>
            <p:ph type="sldNum" sz="quarter" idx="12"/>
          </p:nvPr>
        </p:nvSpPr>
        <p:spPr>
          <a:xfrm>
            <a:off x="6934200" y="6324600"/>
            <a:ext cx="2133600" cy="476250"/>
          </a:xfrm>
        </p:spPr>
        <p:txBody>
          <a:bodyPr>
            <a:normAutofit/>
          </a:bodyPr>
          <a:lstStyle/>
          <a:p>
            <a:pPr>
              <a:spcAft>
                <a:spcPts val="600"/>
              </a:spcAft>
            </a:pPr>
            <a:fld id="{B9951BEC-FE62-4DB1-BBB2-577D1C7F577C}" type="slidenum">
              <a:rPr lang="en-US" smtClean="0"/>
              <a:pPr>
                <a:spcAft>
                  <a:spcPts val="600"/>
                </a:spcAft>
              </a:pPr>
              <a:t>13</a:t>
            </a:fld>
            <a:endParaRPr lang="en-US"/>
          </a:p>
        </p:txBody>
      </p:sp>
      <p:pic>
        <p:nvPicPr>
          <p:cNvPr id="5" name="Picture 4">
            <a:extLst>
              <a:ext uri="{FF2B5EF4-FFF2-40B4-BE49-F238E27FC236}">
                <a16:creationId xmlns:a16="http://schemas.microsoft.com/office/drawing/2014/main" id="{E3BE5C31-A287-61D5-3BEB-9C21F3A6E50C}"/>
              </a:ext>
            </a:extLst>
          </p:cNvPr>
          <p:cNvPicPr>
            <a:picLocks noChangeAspect="1"/>
          </p:cNvPicPr>
          <p:nvPr/>
        </p:nvPicPr>
        <p:blipFill rotWithShape="1">
          <a:blip r:embed="rId2"/>
          <a:srcRect l="26971" r="14389" b="-2"/>
          <a:stretch/>
        </p:blipFill>
        <p:spPr>
          <a:xfrm>
            <a:off x="4479290" y="1600202"/>
            <a:ext cx="3790950" cy="4525433"/>
          </a:xfrm>
          <a:prstGeom prst="rect">
            <a:avLst/>
          </a:prstGeom>
          <a:noFill/>
        </p:spPr>
      </p:pic>
    </p:spTree>
    <p:extLst>
      <p:ext uri="{BB962C8B-B14F-4D97-AF65-F5344CB8AC3E}">
        <p14:creationId xmlns:p14="http://schemas.microsoft.com/office/powerpoint/2010/main" val="222986359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5BA9-7224-07D3-AA95-BEFC8AB0574C}"/>
              </a:ext>
            </a:extLst>
          </p:cNvPr>
          <p:cNvSpPr>
            <a:spLocks noGrp="1"/>
          </p:cNvSpPr>
          <p:nvPr>
            <p:ph type="title"/>
          </p:nvPr>
        </p:nvSpPr>
        <p:spPr>
          <a:xfrm>
            <a:off x="482906" y="217684"/>
            <a:ext cx="6222694" cy="849116"/>
          </a:xfrm>
        </p:spPr>
        <p:txBody>
          <a:bodyPr>
            <a:normAutofit/>
          </a:bodyPr>
          <a:lstStyle/>
          <a:p>
            <a:r>
              <a:rPr lang="en-US" sz="3200" dirty="0"/>
              <a:t>How to Prepare Now</a:t>
            </a:r>
          </a:p>
        </p:txBody>
      </p:sp>
      <p:sp>
        <p:nvSpPr>
          <p:cNvPr id="3" name="Content Placeholder 2">
            <a:extLst>
              <a:ext uri="{FF2B5EF4-FFF2-40B4-BE49-F238E27FC236}">
                <a16:creationId xmlns:a16="http://schemas.microsoft.com/office/drawing/2014/main" id="{23E5FC3A-B21C-F42C-6DEE-75DE1F65FF05}"/>
              </a:ext>
            </a:extLst>
          </p:cNvPr>
          <p:cNvSpPr>
            <a:spLocks noGrp="1"/>
          </p:cNvSpPr>
          <p:nvPr>
            <p:ph idx="1"/>
          </p:nvPr>
        </p:nvSpPr>
        <p:spPr/>
        <p:txBody>
          <a:bodyPr>
            <a:normAutofit fontScale="85000" lnSpcReduction="10000"/>
          </a:bodyPr>
          <a:lstStyle/>
          <a:p>
            <a:pPr marL="342900" indent="-342900">
              <a:buFont typeface="Arial" panose="020B0604020202020204" pitchFamily="34" charset="0"/>
              <a:buChar char="•"/>
            </a:pPr>
            <a:r>
              <a:rPr lang="en-US" dirty="0"/>
              <a:t>Keep an eye out for information about how to register for an account on the online portal. After registration, all employers will automatically be enrolled in the State Plan. You can alternatively explore private plans.</a:t>
            </a:r>
          </a:p>
          <a:p>
            <a:pPr marL="342900" indent="-342900">
              <a:buFont typeface="Arial" panose="020B0604020202020204" pitchFamily="34" charset="0"/>
              <a:buChar char="•"/>
            </a:pPr>
            <a:r>
              <a:rPr lang="en-US" dirty="0"/>
              <a:t>Sign up to receive emails from the FAMLI team.</a:t>
            </a:r>
          </a:p>
          <a:p>
            <a:pPr marL="342900" indent="-342900">
              <a:buFont typeface="Arial" panose="020B0604020202020204" pitchFamily="34" charset="0"/>
              <a:buChar char="•"/>
            </a:pPr>
            <a:r>
              <a:rPr lang="en-US" dirty="0"/>
              <a:t>Invite the FAMLI team to share information at an upcoming meeting or event</a:t>
            </a:r>
          </a:p>
          <a:p>
            <a:pPr marL="342900" indent="-342900">
              <a:buFont typeface="Arial" panose="020B0604020202020204" pitchFamily="34" charset="0"/>
              <a:buChar char="•"/>
            </a:pPr>
            <a:r>
              <a:rPr lang="en-US" dirty="0"/>
              <a:t>Include contributions in future budget planning and consider whether to cover a portion or all of your employees’ contribution.</a:t>
            </a:r>
          </a:p>
          <a:p>
            <a:pPr marL="342900" indent="-342900">
              <a:buFont typeface="Arial" panose="020B0604020202020204" pitchFamily="34" charset="0"/>
              <a:buChar char="•"/>
            </a:pPr>
            <a:r>
              <a:rPr lang="en-US" dirty="0"/>
              <a:t>Begin including FAMLI contributions in future budget planning.</a:t>
            </a:r>
          </a:p>
          <a:p>
            <a:pPr marL="342900" indent="-342900">
              <a:buFont typeface="Arial" panose="020B0604020202020204" pitchFamily="34" charset="0"/>
              <a:buChar char="•"/>
            </a:pPr>
            <a:r>
              <a:rPr lang="en-US" dirty="0"/>
              <a:t>Start thinking about how your existing benefits may interact with FAMLI.</a:t>
            </a:r>
          </a:p>
          <a:p>
            <a:pPr marL="342900" indent="-342900">
              <a:buFont typeface="Arial" panose="020B0604020202020204" pitchFamily="34" charset="0"/>
              <a:buChar char="•"/>
            </a:pPr>
            <a:r>
              <a:rPr lang="en-US" dirty="0"/>
              <a:t>Begin discussing any payroll/administrative adjustments you may need to make</a:t>
            </a:r>
          </a:p>
          <a:p>
            <a:pPr marL="342900" indent="-342900">
              <a:buFont typeface="Arial" panose="020B0604020202020204" pitchFamily="34" charset="0"/>
              <a:buChar char="•"/>
            </a:pPr>
            <a:r>
              <a:rPr lang="en-US" dirty="0"/>
              <a:t>Evaluate whether you may need policy and handbook changes.</a:t>
            </a:r>
          </a:p>
          <a:p>
            <a:pPr marL="342900" indent="-342900">
              <a:buFont typeface="Arial" panose="020B0604020202020204" pitchFamily="34" charset="0"/>
              <a:buChar char="•"/>
            </a:pPr>
            <a:r>
              <a:rPr lang="en-US" dirty="0"/>
              <a:t>Begin talking with your employees, so they understand their future FAMLI benefits and contributions.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1D38D7A-C897-4192-68ED-C15CC6F74748}"/>
              </a:ext>
            </a:extLst>
          </p:cNvPr>
          <p:cNvSpPr>
            <a:spLocks noGrp="1"/>
          </p:cNvSpPr>
          <p:nvPr>
            <p:ph type="sldNum" sz="quarter" idx="12"/>
          </p:nvPr>
        </p:nvSpPr>
        <p:spPr/>
        <p:txBody>
          <a:bodyPr/>
          <a:lstStyle/>
          <a:p>
            <a:fld id="{B9951BEC-FE62-4DB1-BBB2-577D1C7F577C}" type="slidenum">
              <a:rPr lang="en-US" smtClean="0"/>
              <a:pPr/>
              <a:t>14</a:t>
            </a:fld>
            <a:endParaRPr lang="en-US" dirty="0"/>
          </a:p>
        </p:txBody>
      </p:sp>
    </p:spTree>
    <p:extLst>
      <p:ext uri="{BB962C8B-B14F-4D97-AF65-F5344CB8AC3E}">
        <p14:creationId xmlns:p14="http://schemas.microsoft.com/office/powerpoint/2010/main" val="56398574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5BA9-7224-07D3-AA95-BEFC8AB0574C}"/>
              </a:ext>
            </a:extLst>
          </p:cNvPr>
          <p:cNvSpPr>
            <a:spLocks noGrp="1"/>
          </p:cNvSpPr>
          <p:nvPr>
            <p:ph type="title"/>
          </p:nvPr>
        </p:nvSpPr>
        <p:spPr>
          <a:xfrm>
            <a:off x="482906" y="217684"/>
            <a:ext cx="6222694" cy="849116"/>
          </a:xfrm>
        </p:spPr>
        <p:txBody>
          <a:bodyPr>
            <a:normAutofit/>
          </a:bodyPr>
          <a:lstStyle/>
          <a:p>
            <a:r>
              <a:rPr lang="en-US" sz="3200" dirty="0"/>
              <a:t>Resources </a:t>
            </a:r>
          </a:p>
        </p:txBody>
      </p:sp>
      <p:sp>
        <p:nvSpPr>
          <p:cNvPr id="3" name="Content Placeholder 2">
            <a:extLst>
              <a:ext uri="{FF2B5EF4-FFF2-40B4-BE49-F238E27FC236}">
                <a16:creationId xmlns:a16="http://schemas.microsoft.com/office/drawing/2014/main" id="{23E5FC3A-B21C-F42C-6DEE-75DE1F65FF05}"/>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State Resource - </a:t>
            </a:r>
            <a:r>
              <a:rPr lang="en-US" dirty="0">
                <a:hlinkClick r:id="rId2"/>
              </a:rPr>
              <a:t>https://paidleave.maryland.gov/Pages/default.aspx</a:t>
            </a:r>
            <a:endParaRPr lang="en-US" dirty="0"/>
          </a:p>
          <a:p>
            <a:pPr marL="342900" indent="-342900">
              <a:buFont typeface="Arial" panose="020B0604020202020204" pitchFamily="34" charset="0"/>
              <a:buChar char="•"/>
            </a:pPr>
            <a:r>
              <a:rPr lang="en-US" dirty="0"/>
              <a:t>Draft Regulations - </a:t>
            </a:r>
            <a:r>
              <a:rPr lang="en-US" dirty="0">
                <a:hlinkClick r:id="rId3"/>
              </a:rPr>
              <a:t>https://paidleave.maryland.gov/stakeholders/Documents/FAMLI%20Regs%20Draft.pdf</a:t>
            </a:r>
            <a:endParaRPr lang="en-US" dirty="0"/>
          </a:p>
          <a:p>
            <a:pPr marL="342900" indent="-342900">
              <a:buFont typeface="Arial" panose="020B0604020202020204" pitchFamily="34" charset="0"/>
              <a:buChar char="•"/>
            </a:pPr>
            <a:r>
              <a:rPr lang="en-US" dirty="0"/>
              <a:t>Milliman/UB Study - </a:t>
            </a:r>
            <a:r>
              <a:rPr lang="en-US" dirty="0">
                <a:hlinkClick r:id="rId4"/>
              </a:rPr>
              <a:t>https://dlslibrary.state.md.us/publications/Exec/MDL/SB275,2022Ch48(11)(2022)_2022(d)(att).pdf</a:t>
            </a:r>
            <a:endParaRPr lang="en-US" dirty="0"/>
          </a:p>
          <a:p>
            <a:pPr marL="342900" indent="-342900">
              <a:buFont typeface="Arial" panose="020B0604020202020204" pitchFamily="34" charset="0"/>
              <a:buChar char="•"/>
            </a:pPr>
            <a:r>
              <a:rPr lang="en-US" dirty="0"/>
              <a:t>Spring Consulting Group/DLS Study – </a:t>
            </a:r>
          </a:p>
          <a:p>
            <a:pPr marL="342900" indent="-342900">
              <a:buFont typeface="Arial" panose="020B0604020202020204" pitchFamily="34" charset="0"/>
              <a:buChar char="•"/>
            </a:pPr>
            <a:r>
              <a:rPr lang="en-US" dirty="0">
                <a:hlinkClick r:id="rId5"/>
              </a:rPr>
              <a:t>https://dls.maryland.gov/pubs/prod/NoPblTabPDF/MarylandDLS_StudyofFAMLIProgram.pdf</a:t>
            </a:r>
            <a:endParaRPr lang="en-US" dirty="0"/>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1D38D7A-C897-4192-68ED-C15CC6F74748}"/>
              </a:ext>
            </a:extLst>
          </p:cNvPr>
          <p:cNvSpPr>
            <a:spLocks noGrp="1"/>
          </p:cNvSpPr>
          <p:nvPr>
            <p:ph type="sldNum" sz="quarter" idx="12"/>
          </p:nvPr>
        </p:nvSpPr>
        <p:spPr/>
        <p:txBody>
          <a:bodyPr/>
          <a:lstStyle/>
          <a:p>
            <a:fld id="{B9951BEC-FE62-4DB1-BBB2-577D1C7F577C}" type="slidenum">
              <a:rPr lang="en-US" smtClean="0"/>
              <a:pPr/>
              <a:t>15</a:t>
            </a:fld>
            <a:endParaRPr lang="en-US" dirty="0"/>
          </a:p>
        </p:txBody>
      </p:sp>
    </p:spTree>
    <p:extLst>
      <p:ext uri="{BB962C8B-B14F-4D97-AF65-F5344CB8AC3E}">
        <p14:creationId xmlns:p14="http://schemas.microsoft.com/office/powerpoint/2010/main" val="53536705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FA6A07-02FC-A5E9-24A1-8152FB5D3BAA}"/>
              </a:ext>
            </a:extLst>
          </p:cNvPr>
          <p:cNvPicPr>
            <a:picLocks noChangeAspect="1"/>
          </p:cNvPicPr>
          <p:nvPr/>
        </p:nvPicPr>
        <p:blipFill>
          <a:blip r:embed="rId2"/>
          <a:stretch>
            <a:fillRect/>
          </a:stretch>
        </p:blipFill>
        <p:spPr>
          <a:xfrm>
            <a:off x="0" y="3742387"/>
            <a:ext cx="9144000" cy="3115613"/>
          </a:xfrm>
          <a:prstGeom prst="rect">
            <a:avLst/>
          </a:prstGeom>
        </p:spPr>
      </p:pic>
      <p:sp>
        <p:nvSpPr>
          <p:cNvPr id="9" name="TextBox 8">
            <a:extLst>
              <a:ext uri="{FF2B5EF4-FFF2-40B4-BE49-F238E27FC236}">
                <a16:creationId xmlns:a16="http://schemas.microsoft.com/office/drawing/2014/main" id="{BC5FF481-0D41-FA4B-8B65-97F836E061DC}"/>
              </a:ext>
            </a:extLst>
          </p:cNvPr>
          <p:cNvSpPr txBox="1"/>
          <p:nvPr/>
        </p:nvSpPr>
        <p:spPr>
          <a:xfrm>
            <a:off x="304800" y="365920"/>
            <a:ext cx="7825247" cy="830997"/>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4800" b="1" u="none" strike="noStrike" kern="1200" cap="none" spc="0" normalizeH="0" baseline="0" noProof="0" dirty="0">
                <a:ln>
                  <a:noFill/>
                </a:ln>
                <a:solidFill>
                  <a:srgbClr val="3B3B3B"/>
                </a:solidFill>
                <a:effectLst/>
                <a:uLnTx/>
                <a:uFillTx/>
                <a:latin typeface="Playfair Display" pitchFamily="2" charset="0"/>
                <a:ea typeface="+mn-ea"/>
                <a:cs typeface="+mn-cs"/>
              </a:rPr>
              <a:t>Contact Information</a:t>
            </a:r>
          </a:p>
        </p:txBody>
      </p:sp>
      <p:sp>
        <p:nvSpPr>
          <p:cNvPr id="17" name="TextBox 22">
            <a:extLst>
              <a:ext uri="{FF2B5EF4-FFF2-40B4-BE49-F238E27FC236}">
                <a16:creationId xmlns:a16="http://schemas.microsoft.com/office/drawing/2014/main" id="{372B0175-3A4A-AFA0-EF74-5244A6AA01ED}"/>
              </a:ext>
            </a:extLst>
          </p:cNvPr>
          <p:cNvSpPr txBox="1"/>
          <p:nvPr/>
        </p:nvSpPr>
        <p:spPr>
          <a:xfrm>
            <a:off x="2515780" y="4222975"/>
            <a:ext cx="4112438" cy="2154436"/>
          </a:xfrm>
          <a:prstGeom prst="rect">
            <a:avLst/>
          </a:prstGeom>
        </p:spPr>
        <p:txBody>
          <a:bodyPr wrap="square" lIns="0" tIns="0" rIns="0" bIns="0" rtlCol="0" anchor="t">
            <a:spAutoFit/>
          </a:bodyPr>
          <a:lstStyle/>
          <a:p>
            <a:pPr algn="ctr"/>
            <a:r>
              <a:rPr lang="en-US" sz="1600" b="1" dirty="0">
                <a:solidFill>
                  <a:schemeClr val="accent2"/>
                </a:solidFill>
                <a:latin typeface="Urbanist" panose="020B0A04040200000203" pitchFamily="34" charset="0"/>
                <a:ea typeface="Urbanist" panose="020B0A04040200000203" pitchFamily="34" charset="0"/>
                <a:cs typeface="Urbanist" panose="020B0A04040200000203" pitchFamily="34" charset="0"/>
              </a:rPr>
              <a:t>Christopher Lehman, CPA</a:t>
            </a:r>
          </a:p>
          <a:p>
            <a:pPr algn="ctr"/>
            <a:r>
              <a:rPr lang="en-US" sz="1600" dirty="0">
                <a:latin typeface="Urbanist" panose="020B0A04040200000203" charset="0"/>
                <a:ea typeface="Urbanist" panose="020B0A04040200000203" charset="0"/>
                <a:cs typeface="Urbanist" panose="020B0A04040200000203" charset="0"/>
              </a:rPr>
              <a:t>Audit Partner</a:t>
            </a:r>
          </a:p>
          <a:p>
            <a:pPr algn="ctr"/>
            <a:endParaRPr lang="en-US" sz="1400" dirty="0">
              <a:latin typeface="Urbanist" panose="020B0A04040200000203" charset="0"/>
              <a:ea typeface="Urbanist" panose="020B0A04040200000203" charset="0"/>
              <a:cs typeface="Urbanist" panose="020B0A04040200000203" charset="0"/>
            </a:endParaRPr>
          </a:p>
          <a:p>
            <a:pPr algn="ctr"/>
            <a:r>
              <a:rPr lang="en-US" sz="1400" dirty="0">
                <a:latin typeface="Urbanist" panose="020B0A04040200000203" charset="0"/>
                <a:ea typeface="Urbanist" panose="020B0A04040200000203" charset="0"/>
                <a:cs typeface="Urbanist" panose="020B0A04040200000203" charset="0"/>
              </a:rPr>
              <a:t>Office: 410-584-2201</a:t>
            </a:r>
            <a:endParaRPr lang="en-US" sz="1600" dirty="0">
              <a:latin typeface="Urbanist" panose="020B0A04040200000203" charset="0"/>
              <a:ea typeface="Urbanist" panose="020B0A04040200000203" charset="0"/>
              <a:cs typeface="Urbanist" panose="020B0A04040200000203" charset="0"/>
            </a:endParaRPr>
          </a:p>
          <a:p>
            <a:pPr algn="ctr"/>
            <a:r>
              <a:rPr lang="en-US" sz="1400" dirty="0">
                <a:latin typeface="Urbanist" panose="020B0A04040200000203" charset="0"/>
                <a:ea typeface="Urbanist" panose="020B0A04040200000203" charset="0"/>
                <a:cs typeface="Urbanist" panose="020B0A04040200000203" charset="0"/>
              </a:rPr>
              <a:t>Cell: 301-785-7408</a:t>
            </a:r>
          </a:p>
          <a:p>
            <a:pPr algn="ctr"/>
            <a:r>
              <a:rPr lang="en-US" sz="1400" dirty="0">
                <a:latin typeface="Urbanist" panose="020B0A04040200000203" charset="0"/>
                <a:ea typeface="Urbanist" panose="020B0A04040200000203" charset="0"/>
                <a:cs typeface="Urbanist" panose="020B0A04040200000203" charset="0"/>
              </a:rPr>
              <a:t>clehman@sbandcompany.com</a:t>
            </a:r>
          </a:p>
          <a:p>
            <a:pPr algn="ctr"/>
            <a:endParaRPr lang="en-US" sz="1400" dirty="0">
              <a:latin typeface="Urbanist" panose="020B0A04040200000203" charset="0"/>
              <a:ea typeface="Urbanist" panose="020B0A04040200000203" charset="0"/>
              <a:cs typeface="Urbanist" panose="020B0A04040200000203" charset="0"/>
            </a:endParaRPr>
          </a:p>
          <a:p>
            <a:pPr algn="ctr"/>
            <a:r>
              <a:rPr lang="en-US" sz="1200" dirty="0">
                <a:latin typeface="Urbanist" panose="020B0A04040200000203" charset="0"/>
                <a:ea typeface="Urbanist" panose="020B0A04040200000203" charset="0"/>
                <a:cs typeface="Urbanist" panose="020B0A04040200000203" charset="0"/>
              </a:rPr>
              <a:t>Executive Assistant: Danae Henry</a:t>
            </a:r>
          </a:p>
          <a:p>
            <a:pPr algn="ctr"/>
            <a:r>
              <a:rPr lang="en-US" sz="1200" dirty="0">
                <a:latin typeface="Urbanist" panose="020B0A04040200000203" charset="0"/>
                <a:ea typeface="Urbanist" panose="020B0A04040200000203" charset="0"/>
                <a:cs typeface="Urbanist" panose="020B0A04040200000203" charset="0"/>
              </a:rPr>
              <a:t>Office: 410-584-0060</a:t>
            </a:r>
          </a:p>
          <a:p>
            <a:pPr algn="ctr"/>
            <a:r>
              <a:rPr lang="en-US" sz="1200" dirty="0">
                <a:latin typeface="Urbanist" panose="020B0A04040200000203" charset="0"/>
                <a:ea typeface="Urbanist" panose="020B0A04040200000203" charset="0"/>
                <a:cs typeface="Urbanist" panose="020B0A04040200000203" charset="0"/>
              </a:rPr>
              <a:t>dhenry@sbandcompany.com</a:t>
            </a:r>
            <a:endParaRPr lang="en-US" sz="1100" dirty="0">
              <a:latin typeface="Urbanist" panose="020B0A04040200000203" charset="0"/>
              <a:ea typeface="Urbanist" panose="020B0A04040200000203" charset="0"/>
              <a:cs typeface="Urbanist" panose="020B0A04040200000203" charset="0"/>
            </a:endParaRPr>
          </a:p>
        </p:txBody>
      </p:sp>
      <p:sp>
        <p:nvSpPr>
          <p:cNvPr id="20" name="Slide Number Placeholder 19">
            <a:extLst>
              <a:ext uri="{FF2B5EF4-FFF2-40B4-BE49-F238E27FC236}">
                <a16:creationId xmlns:a16="http://schemas.microsoft.com/office/drawing/2014/main" id="{8A751C75-E102-62E4-FCEA-FBC73D20B17C}"/>
              </a:ext>
            </a:extLst>
          </p:cNvPr>
          <p:cNvSpPr>
            <a:spLocks noGrp="1"/>
          </p:cNvSpPr>
          <p:nvPr>
            <p:ph type="sldNum" sz="quarter" idx="12"/>
          </p:nvPr>
        </p:nvSpPr>
        <p:spPr/>
        <p:txBody>
          <a:bodyPr/>
          <a:lstStyle/>
          <a:p>
            <a:fld id="{B6F15528-21DE-4FAA-801E-634DDDAF4B2B}" type="slidenum">
              <a:rPr lang="en-US" sz="900" smtClean="0">
                <a:solidFill>
                  <a:schemeClr val="bg1"/>
                </a:solidFill>
                <a:latin typeface="Times New Roman" panose="02020603050405020304" pitchFamily="18" charset="0"/>
                <a:cs typeface="Times New Roman" panose="02020603050405020304" pitchFamily="18" charset="0"/>
              </a:rPr>
              <a:pPr/>
              <a:t>16</a:t>
            </a:fld>
            <a:endParaRPr lang="en-US" sz="900" dirty="0">
              <a:solidFill>
                <a:schemeClr val="bg1"/>
              </a:solidFill>
              <a:latin typeface="Times New Roman" panose="02020603050405020304" pitchFamily="18" charset="0"/>
              <a:cs typeface="Times New Roman" panose="02020603050405020304" pitchFamily="18" charset="0"/>
            </a:endParaRPr>
          </a:p>
        </p:txBody>
      </p:sp>
      <p:pic>
        <p:nvPicPr>
          <p:cNvPr id="3" name="Picture 2" descr="A person smiling at the camera&#10;&#10;Description automatically generated">
            <a:extLst>
              <a:ext uri="{FF2B5EF4-FFF2-40B4-BE49-F238E27FC236}">
                <a16:creationId xmlns:a16="http://schemas.microsoft.com/office/drawing/2014/main" id="{D81BCB1A-E2D0-1FE1-6126-E1363D6B4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332" y="1871294"/>
            <a:ext cx="2175335" cy="2261337"/>
          </a:xfrm>
          <a:prstGeom prst="rect">
            <a:avLst/>
          </a:prstGeom>
          <a:effectLst>
            <a:softEdge rad="63500"/>
          </a:effectLst>
        </p:spPr>
      </p:pic>
    </p:spTree>
    <p:extLst>
      <p:ext uri="{BB962C8B-B14F-4D97-AF65-F5344CB8AC3E}">
        <p14:creationId xmlns:p14="http://schemas.microsoft.com/office/powerpoint/2010/main" val="357255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82906" y="217684"/>
            <a:ext cx="6222694" cy="568827"/>
          </a:xfrm>
        </p:spPr>
        <p:txBody>
          <a:bodyPr anchor="b">
            <a:normAutofit/>
          </a:bodyPr>
          <a:lstStyle/>
          <a:p>
            <a:r>
              <a:rPr lang="en-US" dirty="0"/>
              <a:t>Overview </a:t>
            </a:r>
          </a:p>
        </p:txBody>
      </p:sp>
      <p:sp>
        <p:nvSpPr>
          <p:cNvPr id="20484" name="Slide Number Placeholder 3"/>
          <p:cNvSpPr>
            <a:spLocks noGrp="1"/>
          </p:cNvSpPr>
          <p:nvPr>
            <p:ph type="sldNum" sz="quarter" idx="12"/>
          </p:nvPr>
        </p:nvSpPr>
        <p:spPr>
          <a:xfrm>
            <a:off x="6934200" y="6324600"/>
            <a:ext cx="2133600" cy="476250"/>
          </a:xfrm>
        </p:spPr>
        <p:txBody>
          <a:bodyPr>
            <a:normAutofit/>
          </a:bodyPr>
          <a:lstStyle/>
          <a:p>
            <a:pPr>
              <a:spcAft>
                <a:spcPts val="600"/>
              </a:spcAft>
            </a:pPr>
            <a:fld id="{EC800652-F757-4C27-B702-DB0547BBCF0E}" type="slidenum">
              <a:rPr lang="en-US"/>
              <a:pPr>
                <a:spcAft>
                  <a:spcPts val="600"/>
                </a:spcAft>
              </a:pPr>
              <a:t>2</a:t>
            </a:fld>
            <a:endParaRPr lang="en-US" dirty="0"/>
          </a:p>
        </p:txBody>
      </p:sp>
      <p:graphicFrame>
        <p:nvGraphicFramePr>
          <p:cNvPr id="20486" name="Content Placeholder 2">
            <a:extLst>
              <a:ext uri="{FF2B5EF4-FFF2-40B4-BE49-F238E27FC236}">
                <a16:creationId xmlns:a16="http://schemas.microsoft.com/office/drawing/2014/main" id="{8A74F389-4C97-2D71-E2FB-D7E263CA945C}"/>
              </a:ext>
            </a:extLst>
          </p:cNvPr>
          <p:cNvGraphicFramePr>
            <a:graphicFrameLocks noGrp="1"/>
          </p:cNvGraphicFramePr>
          <p:nvPr>
            <p:ph idx="1"/>
            <p:extLst>
              <p:ext uri="{D42A27DB-BD31-4B8C-83A1-F6EECF244321}">
                <p14:modId xmlns:p14="http://schemas.microsoft.com/office/powerpoint/2010/main" val="2877243245"/>
              </p:ext>
            </p:extLst>
          </p:nvPr>
        </p:nvGraphicFramePr>
        <p:xfrm>
          <a:off x="497840" y="1600202"/>
          <a:ext cx="77724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15AF4BF7-1F37-77F8-27CC-A8625FBDD81A}"/>
              </a:ext>
            </a:extLst>
          </p:cNvPr>
          <p:cNvSpPr txBox="1"/>
          <p:nvPr/>
        </p:nvSpPr>
        <p:spPr>
          <a:xfrm>
            <a:off x="914400" y="1371599"/>
            <a:ext cx="7467600" cy="4165243"/>
          </a:xfrm>
          <a:prstGeom prst="rect">
            <a:avLst/>
          </a:prstGeom>
          <a:noFill/>
        </p:spPr>
        <p:txBody>
          <a:bodyPr wrap="square" rtlCol="0">
            <a:spAutoFit/>
          </a:bodyPr>
          <a:lstStyle/>
          <a:p>
            <a:pPr marL="342900" marR="0" lvl="0" indent="-342900">
              <a:lnSpc>
                <a:spcPct val="115000"/>
              </a:lnSpc>
              <a:spcBef>
                <a:spcPts val="0"/>
              </a:spcBef>
              <a:spcAft>
                <a:spcPts val="0"/>
              </a:spcAft>
              <a:buFont typeface="Symbol" panose="05050102010706020507" pitchFamily="18" charset="2"/>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State of Maryland Senate Bill 275</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Establishes the Family and Medical Leave Insurance (FAMLI) Program and Fund</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Program provides benefits to employees in Maryland who take leaves of absence from work for family or medical reasons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anose="05050102010706020507" pitchFamily="18" charset="2"/>
              <a:buChar char=""/>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All employers will be required to provide paid family and medical leave insurance, which can be provided through the State Plan, a commercial plan, or a self-insured option.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latin typeface="+mn-lt"/>
            </a:endParaRP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nchor="b">
            <a:normAutofit/>
          </a:bodyPr>
          <a:lstStyle/>
          <a:p>
            <a:r>
              <a:rPr lang="en-US" dirty="0"/>
              <a:t>Program Administration  </a:t>
            </a:r>
          </a:p>
        </p:txBody>
      </p:sp>
      <p:graphicFrame>
        <p:nvGraphicFramePr>
          <p:cNvPr id="20486" name="Content Placeholder 2">
            <a:extLst>
              <a:ext uri="{FF2B5EF4-FFF2-40B4-BE49-F238E27FC236}">
                <a16:creationId xmlns:a16="http://schemas.microsoft.com/office/drawing/2014/main" id="{8A74F389-4C97-2D71-E2FB-D7E263CA945C}"/>
              </a:ext>
            </a:extLst>
          </p:cNvPr>
          <p:cNvGraphicFramePr>
            <a:graphicFrameLocks noGrp="1"/>
          </p:cNvGraphicFramePr>
          <p:nvPr>
            <p:ph idx="1"/>
          </p:nvPr>
        </p:nvGraphicFramePr>
        <p:xfrm>
          <a:off x="498475" y="1600200"/>
          <a:ext cx="77724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484" name="Slide Number Placeholder 3"/>
          <p:cNvSpPr>
            <a:spLocks noGrp="1"/>
          </p:cNvSpPr>
          <p:nvPr>
            <p:ph type="sldNum" sz="quarter" idx="12"/>
          </p:nvPr>
        </p:nvSpPr>
        <p:spPr/>
        <p:txBody>
          <a:bodyPr>
            <a:normAutofit/>
          </a:bodyPr>
          <a:lstStyle/>
          <a:p>
            <a:pPr>
              <a:spcAft>
                <a:spcPts val="600"/>
              </a:spcAft>
            </a:pPr>
            <a:fld id="{EC800652-F757-4C27-B702-DB0547BBCF0E}" type="slidenum">
              <a:rPr lang="en-US"/>
              <a:pPr>
                <a:spcAft>
                  <a:spcPts val="600"/>
                </a:spcAft>
              </a:pPr>
              <a:t>3</a:t>
            </a:fld>
            <a:endParaRPr lang="en-US" dirty="0"/>
          </a:p>
        </p:txBody>
      </p:sp>
      <p:sp>
        <p:nvSpPr>
          <p:cNvPr id="2" name="TextBox 1">
            <a:extLst>
              <a:ext uri="{FF2B5EF4-FFF2-40B4-BE49-F238E27FC236}">
                <a16:creationId xmlns:a16="http://schemas.microsoft.com/office/drawing/2014/main" id="{15AF4BF7-1F37-77F8-27CC-A8625FBDD81A}"/>
              </a:ext>
            </a:extLst>
          </p:cNvPr>
          <p:cNvSpPr txBox="1"/>
          <p:nvPr/>
        </p:nvSpPr>
        <p:spPr>
          <a:xfrm>
            <a:off x="914400" y="1371599"/>
            <a:ext cx="7467600" cy="4519186"/>
          </a:xfrm>
          <a:prstGeom prst="rect">
            <a:avLst/>
          </a:prstGeom>
          <a:noFill/>
        </p:spPr>
        <p:txBody>
          <a:bodyPr wrap="square" rtlCol="0">
            <a:spAutoFit/>
          </a:bodyPr>
          <a:lstStyle/>
          <a:p>
            <a:pPr marL="742950" marR="0" lvl="1" indent="-285750" algn="just">
              <a:lnSpc>
                <a:spcPct val="115000"/>
              </a:lnSpc>
              <a:spcBef>
                <a:spcPts val="0"/>
              </a:spcBef>
              <a:spcAft>
                <a:spcPts val="0"/>
              </a:spcAft>
              <a:buFont typeface="Arial" panose="020B0604020202020204" pitchFamily="34" charset="0"/>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Establish procedures and forms for filing claims for benefits;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just">
              <a:lnSpc>
                <a:spcPct val="115000"/>
              </a:lnSpc>
              <a:spcBef>
                <a:spcPts val="0"/>
              </a:spcBef>
              <a:spcAft>
                <a:spcPts val="0"/>
              </a:spcAft>
              <a:buFont typeface="Arial" panose="020B0604020202020204" pitchFamily="34" charset="0"/>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Carry out a public education program;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just">
              <a:lnSpc>
                <a:spcPct val="115000"/>
              </a:lnSpc>
              <a:spcBef>
                <a:spcPts val="0"/>
              </a:spcBef>
              <a:spcAft>
                <a:spcPts val="0"/>
              </a:spcAft>
              <a:buFont typeface="Arial" panose="020B0604020202020204" pitchFamily="34" charset="0"/>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Every two years conduct a cost analysis of the program that is focused on the cost of maintaining solvency and paying benefits to covered individuals;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just">
              <a:lnSpc>
                <a:spcPct val="115000"/>
              </a:lnSpc>
              <a:spcBef>
                <a:spcPts val="0"/>
              </a:spcBef>
              <a:spcAft>
                <a:spcPts val="0"/>
              </a:spcAft>
              <a:buFont typeface="Arial" panose="020B0604020202020204" pitchFamily="34" charset="0"/>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Establish standards in regulations for certifying benefit claims;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just">
              <a:lnSpc>
                <a:spcPct val="115000"/>
              </a:lnSpc>
              <a:spcBef>
                <a:spcPts val="0"/>
              </a:spcBef>
              <a:spcAft>
                <a:spcPts val="0"/>
              </a:spcAft>
              <a:buFont typeface="Arial" panose="020B0604020202020204" pitchFamily="34" charset="0"/>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Establish procedures for an employer to provide evidence of suspected fraud;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just">
              <a:lnSpc>
                <a:spcPct val="115000"/>
              </a:lnSpc>
              <a:spcBef>
                <a:spcPts val="0"/>
              </a:spcBef>
              <a:spcAft>
                <a:spcPts val="0"/>
              </a:spcAft>
              <a:buFont typeface="Arial" panose="020B0604020202020204" pitchFamily="34" charset="0"/>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System for appeals by individuals who are denied benefits;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gn="just">
              <a:lnSpc>
                <a:spcPct val="115000"/>
              </a:lnSpc>
              <a:spcBef>
                <a:spcPts val="0"/>
              </a:spcBef>
              <a:spcAft>
                <a:spcPts val="800"/>
              </a:spcAft>
              <a:buFont typeface="Arial" panose="020B0604020202020204" pitchFamily="34" charset="0"/>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Ensure information is confidential.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latin typeface="+mn-lt"/>
            </a:endParaRP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692480378"/>
      </p:ext>
    </p:extLst>
  </p:cSld>
  <p:clrMapOvr>
    <a:overrideClrMapping bg1="lt1" tx1="dk1" bg2="lt2" tx2="dk2" accent1="accent1" accent2="accent2" accent3="accent3" accent4="accent4" accent5="accent5" accent6="accent6" hlink="hlink" folHlink="folHlink"/>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4ED9-2355-2C0E-DC6B-FBFC0AED1DE0}"/>
              </a:ext>
            </a:extLst>
          </p:cNvPr>
          <p:cNvSpPr>
            <a:spLocks noGrp="1"/>
          </p:cNvSpPr>
          <p:nvPr>
            <p:ph type="title"/>
          </p:nvPr>
        </p:nvSpPr>
        <p:spPr>
          <a:xfrm>
            <a:off x="482906" y="217684"/>
            <a:ext cx="6222694" cy="568827"/>
          </a:xfrm>
        </p:spPr>
        <p:txBody>
          <a:bodyPr anchor="ctr">
            <a:normAutofit/>
          </a:bodyPr>
          <a:lstStyle/>
          <a:p>
            <a:r>
              <a:rPr lang="en-US" dirty="0"/>
              <a:t>Eligibility </a:t>
            </a:r>
          </a:p>
        </p:txBody>
      </p:sp>
      <p:sp>
        <p:nvSpPr>
          <p:cNvPr id="3" name="Content Placeholder 2">
            <a:extLst>
              <a:ext uri="{FF2B5EF4-FFF2-40B4-BE49-F238E27FC236}">
                <a16:creationId xmlns:a16="http://schemas.microsoft.com/office/drawing/2014/main" id="{5E9439E2-0C3D-013C-74B6-D8D4EEBB0D02}"/>
              </a:ext>
            </a:extLst>
          </p:cNvPr>
          <p:cNvSpPr>
            <a:spLocks noGrp="1"/>
          </p:cNvSpPr>
          <p:nvPr>
            <p:ph idx="1"/>
          </p:nvPr>
        </p:nvSpPr>
        <p:spPr>
          <a:xfrm>
            <a:off x="497840" y="1600202"/>
            <a:ext cx="3790950" cy="4525433"/>
          </a:xfrm>
        </p:spPr>
        <p:txBody>
          <a:bodyPr>
            <a:normAutofit/>
          </a:bodyPr>
          <a:lstStyle/>
          <a:p>
            <a:pPr marL="342900" indent="-342900">
              <a:buFont typeface="Arial" panose="020B0604020202020204" pitchFamily="34" charset="0"/>
              <a:buChar char="•"/>
            </a:pPr>
            <a:r>
              <a:rPr lang="en-US" dirty="0"/>
              <a:t>Public and private employees who worked 680 hours or more during the 12-month period preceding the leave of absence date will be eligible for benefits </a:t>
            </a:r>
            <a:endParaRPr lang="en-US"/>
          </a:p>
          <a:p>
            <a:pPr marL="342900" indent="-342900">
              <a:buFont typeface="Arial" panose="020B0604020202020204" pitchFamily="34" charset="0"/>
              <a:buChar char="•"/>
            </a:pPr>
            <a:r>
              <a:rPr lang="en-US" dirty="0"/>
              <a:t>Self-employed workers can opt into the program</a:t>
            </a:r>
            <a:endParaRPr lang="en-US"/>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CCA59A2-3D76-824F-B86B-3CB5FE68CA3D}"/>
              </a:ext>
            </a:extLst>
          </p:cNvPr>
          <p:cNvSpPr>
            <a:spLocks noGrp="1"/>
          </p:cNvSpPr>
          <p:nvPr>
            <p:ph type="sldNum" sz="quarter" idx="12"/>
          </p:nvPr>
        </p:nvSpPr>
        <p:spPr>
          <a:xfrm>
            <a:off x="6934200" y="6324600"/>
            <a:ext cx="2133600" cy="476250"/>
          </a:xfrm>
        </p:spPr>
        <p:txBody>
          <a:bodyPr>
            <a:normAutofit/>
          </a:bodyPr>
          <a:lstStyle/>
          <a:p>
            <a:pPr>
              <a:spcAft>
                <a:spcPts val="600"/>
              </a:spcAft>
            </a:pPr>
            <a:fld id="{B9951BEC-FE62-4DB1-BBB2-577D1C7F577C}" type="slidenum">
              <a:rPr lang="en-US" smtClean="0"/>
              <a:pPr>
                <a:spcAft>
                  <a:spcPts val="600"/>
                </a:spcAft>
              </a:pPr>
              <a:t>4</a:t>
            </a:fld>
            <a:endParaRPr lang="en-US"/>
          </a:p>
        </p:txBody>
      </p:sp>
      <p:pic>
        <p:nvPicPr>
          <p:cNvPr id="5" name="Picture 4">
            <a:extLst>
              <a:ext uri="{FF2B5EF4-FFF2-40B4-BE49-F238E27FC236}">
                <a16:creationId xmlns:a16="http://schemas.microsoft.com/office/drawing/2014/main" id="{F32AB4D8-C3CB-F90A-D6E7-E4D4B4AC077C}"/>
              </a:ext>
            </a:extLst>
          </p:cNvPr>
          <p:cNvPicPr>
            <a:picLocks noChangeAspect="1"/>
          </p:cNvPicPr>
          <p:nvPr/>
        </p:nvPicPr>
        <p:blipFill rotWithShape="1">
          <a:blip r:embed="rId2"/>
          <a:srcRect l="9564" r="36615" b="2"/>
          <a:stretch/>
        </p:blipFill>
        <p:spPr>
          <a:xfrm>
            <a:off x="4479290" y="1600202"/>
            <a:ext cx="3790950" cy="4525433"/>
          </a:xfrm>
          <a:prstGeom prst="rect">
            <a:avLst/>
          </a:prstGeom>
          <a:noFill/>
        </p:spPr>
      </p:pic>
    </p:spTree>
    <p:extLst>
      <p:ext uri="{BB962C8B-B14F-4D97-AF65-F5344CB8AC3E}">
        <p14:creationId xmlns:p14="http://schemas.microsoft.com/office/powerpoint/2010/main" val="269741393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6A99-2FCA-355D-A0B6-D0B70BC2B8FA}"/>
              </a:ext>
            </a:extLst>
          </p:cNvPr>
          <p:cNvSpPr>
            <a:spLocks noGrp="1"/>
          </p:cNvSpPr>
          <p:nvPr>
            <p:ph type="title"/>
          </p:nvPr>
        </p:nvSpPr>
        <p:spPr>
          <a:xfrm>
            <a:off x="497840" y="447951"/>
            <a:ext cx="6222694" cy="568827"/>
          </a:xfrm>
        </p:spPr>
        <p:txBody>
          <a:bodyPr/>
          <a:lstStyle/>
          <a:p>
            <a:r>
              <a:rPr lang="en-US" dirty="0"/>
              <a:t>Qualifying Events </a:t>
            </a:r>
          </a:p>
        </p:txBody>
      </p:sp>
      <p:sp>
        <p:nvSpPr>
          <p:cNvPr id="4" name="Slide Number Placeholder 3">
            <a:extLst>
              <a:ext uri="{FF2B5EF4-FFF2-40B4-BE49-F238E27FC236}">
                <a16:creationId xmlns:a16="http://schemas.microsoft.com/office/drawing/2014/main" id="{4B1928E2-0F61-428F-75AC-F46EE96488AB}"/>
              </a:ext>
            </a:extLst>
          </p:cNvPr>
          <p:cNvSpPr>
            <a:spLocks noGrp="1"/>
          </p:cNvSpPr>
          <p:nvPr>
            <p:ph type="sldNum" sz="quarter" idx="12"/>
          </p:nvPr>
        </p:nvSpPr>
        <p:spPr/>
        <p:txBody>
          <a:bodyPr/>
          <a:lstStyle/>
          <a:p>
            <a:fld id="{B9951BEC-FE62-4DB1-BBB2-577D1C7F577C}" type="slidenum">
              <a:rPr lang="en-US" smtClean="0"/>
              <a:pPr/>
              <a:t>5</a:t>
            </a:fld>
            <a:endParaRPr lang="en-US" dirty="0"/>
          </a:p>
        </p:txBody>
      </p:sp>
      <p:sp>
        <p:nvSpPr>
          <p:cNvPr id="6" name="Content Placeholder 5">
            <a:extLst>
              <a:ext uri="{FF2B5EF4-FFF2-40B4-BE49-F238E27FC236}">
                <a16:creationId xmlns:a16="http://schemas.microsoft.com/office/drawing/2014/main" id="{9D26EF89-ABF8-7C11-625E-A6E5555454C2}"/>
              </a:ext>
            </a:extLst>
          </p:cNvPr>
          <p:cNvSpPr>
            <a:spLocks noGrp="1"/>
          </p:cNvSpPr>
          <p:nvPr>
            <p:ph idx="1"/>
          </p:nvPr>
        </p:nvSpPr>
        <p:spPr/>
        <p:txBody>
          <a:bodyPr/>
          <a:lstStyle/>
          <a:p>
            <a:pPr marL="342900" indent="-342900">
              <a:buFont typeface="Arial" panose="020B0604020202020204" pitchFamily="34" charset="0"/>
              <a:buChar char="•"/>
            </a:pPr>
            <a:r>
              <a:rPr lang="en-US" dirty="0"/>
              <a:t>To welcome a child into their home, including through adoption and foster care</a:t>
            </a:r>
          </a:p>
          <a:p>
            <a:pPr marL="342900" indent="-342900">
              <a:buFont typeface="Arial" panose="020B0604020202020204" pitchFamily="34" charset="0"/>
              <a:buChar char="•"/>
            </a:pPr>
            <a:r>
              <a:rPr lang="en-US" dirty="0"/>
              <a:t>To care for themselves, if they have a serious health condition</a:t>
            </a:r>
          </a:p>
          <a:p>
            <a:pPr marL="342900" indent="-342900">
              <a:buFont typeface="Arial" panose="020B0604020202020204" pitchFamily="34" charset="0"/>
              <a:buChar char="•"/>
            </a:pPr>
            <a:r>
              <a:rPr lang="en-US" dirty="0"/>
              <a:t>To care for a family member’s serious health condition</a:t>
            </a:r>
          </a:p>
          <a:p>
            <a:pPr marL="342900" indent="-342900">
              <a:buFont typeface="Arial" panose="020B0604020202020204" pitchFamily="34" charset="0"/>
              <a:buChar char="•"/>
            </a:pPr>
            <a:r>
              <a:rPr lang="en-US" dirty="0"/>
              <a:t>Care for next of kin military service member with a serious health condition resulting from military service </a:t>
            </a:r>
          </a:p>
          <a:p>
            <a:pPr marL="342900" indent="-342900">
              <a:buFont typeface="Arial" panose="020B0604020202020204" pitchFamily="34" charset="0"/>
              <a:buChar char="•"/>
            </a:pPr>
            <a:r>
              <a:rPr lang="en-US" dirty="0"/>
              <a:t>To make arrangements for a family member’s military deployment</a:t>
            </a:r>
          </a:p>
          <a:p>
            <a:endParaRPr lang="en-US" dirty="0"/>
          </a:p>
        </p:txBody>
      </p:sp>
      <p:pic>
        <p:nvPicPr>
          <p:cNvPr id="8" name="Picture 7" descr="Newborn baby holding mothers hand">
            <a:extLst>
              <a:ext uri="{FF2B5EF4-FFF2-40B4-BE49-F238E27FC236}">
                <a16:creationId xmlns:a16="http://schemas.microsoft.com/office/drawing/2014/main" id="{B00802C4-AC68-8B74-9483-B859500BC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4419600"/>
            <a:ext cx="3086243" cy="2057693"/>
          </a:xfrm>
          <a:prstGeom prst="rect">
            <a:avLst/>
          </a:prstGeom>
        </p:spPr>
      </p:pic>
      <p:pic>
        <p:nvPicPr>
          <p:cNvPr id="12" name="Picture 11" descr="Person holding a hand">
            <a:extLst>
              <a:ext uri="{FF2B5EF4-FFF2-40B4-BE49-F238E27FC236}">
                <a16:creationId xmlns:a16="http://schemas.microsoft.com/office/drawing/2014/main" id="{43945EAC-E5FD-CB14-A6A7-72E5F7D68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43" y="4417141"/>
            <a:ext cx="3086542" cy="2057694"/>
          </a:xfrm>
          <a:prstGeom prst="rect">
            <a:avLst/>
          </a:prstGeom>
        </p:spPr>
      </p:pic>
    </p:spTree>
    <p:extLst>
      <p:ext uri="{BB962C8B-B14F-4D97-AF65-F5344CB8AC3E}">
        <p14:creationId xmlns:p14="http://schemas.microsoft.com/office/powerpoint/2010/main" val="243254961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82906" y="217684"/>
            <a:ext cx="6222694" cy="568827"/>
          </a:xfrm>
        </p:spPr>
        <p:txBody>
          <a:bodyPr anchor="b">
            <a:normAutofit/>
          </a:bodyPr>
          <a:lstStyle/>
          <a:p>
            <a:r>
              <a:rPr lang="en-US" dirty="0"/>
              <a:t>FAMLI Benefits</a:t>
            </a:r>
          </a:p>
        </p:txBody>
      </p:sp>
      <p:sp>
        <p:nvSpPr>
          <p:cNvPr id="75780" name="Slide Number Placeholder 3"/>
          <p:cNvSpPr>
            <a:spLocks noGrp="1"/>
          </p:cNvSpPr>
          <p:nvPr>
            <p:ph type="sldNum" sz="quarter" idx="12"/>
          </p:nvPr>
        </p:nvSpPr>
        <p:spPr>
          <a:xfrm>
            <a:off x="6934200" y="6324600"/>
            <a:ext cx="2133600" cy="476250"/>
          </a:xfrm>
        </p:spPr>
        <p:txBody>
          <a:bodyPr>
            <a:normAutofit/>
          </a:bodyPr>
          <a:lstStyle/>
          <a:p>
            <a:pPr>
              <a:spcAft>
                <a:spcPts val="600"/>
              </a:spcAft>
            </a:pPr>
            <a:fld id="{C674CDF3-7348-402F-BC5F-D8B5AC4FA31C}" type="slidenum">
              <a:rPr lang="en-US"/>
              <a:pPr>
                <a:spcAft>
                  <a:spcPts val="600"/>
                </a:spcAft>
              </a:pPr>
              <a:t>6</a:t>
            </a:fld>
            <a:endParaRPr lang="en-US" dirty="0"/>
          </a:p>
        </p:txBody>
      </p:sp>
      <p:graphicFrame>
        <p:nvGraphicFramePr>
          <p:cNvPr id="75784" name="Content Placeholder 3">
            <a:extLst>
              <a:ext uri="{FF2B5EF4-FFF2-40B4-BE49-F238E27FC236}">
                <a16:creationId xmlns:a16="http://schemas.microsoft.com/office/drawing/2014/main" id="{9C9CB450-B0C0-F7BB-4235-BD3712E055C2}"/>
              </a:ext>
            </a:extLst>
          </p:cNvPr>
          <p:cNvGraphicFramePr>
            <a:graphicFrameLocks noGrp="1"/>
          </p:cNvGraphicFramePr>
          <p:nvPr>
            <p:ph idx="1"/>
            <p:extLst>
              <p:ext uri="{D42A27DB-BD31-4B8C-83A1-F6EECF244321}">
                <p14:modId xmlns:p14="http://schemas.microsoft.com/office/powerpoint/2010/main" val="2457545095"/>
              </p:ext>
            </p:extLst>
          </p:nvPr>
        </p:nvGraphicFramePr>
        <p:xfrm>
          <a:off x="497840" y="1600202"/>
          <a:ext cx="77724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60858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5F13-56A2-F50F-11DF-5C5834CB1B19}"/>
              </a:ext>
            </a:extLst>
          </p:cNvPr>
          <p:cNvSpPr>
            <a:spLocks noGrp="1"/>
          </p:cNvSpPr>
          <p:nvPr>
            <p:ph type="title"/>
          </p:nvPr>
        </p:nvSpPr>
        <p:spPr>
          <a:xfrm>
            <a:off x="482906" y="217684"/>
            <a:ext cx="6222694" cy="568827"/>
          </a:xfrm>
        </p:spPr>
        <p:txBody>
          <a:bodyPr anchor="ctr">
            <a:normAutofit/>
          </a:bodyPr>
          <a:lstStyle/>
          <a:p>
            <a:r>
              <a:rPr lang="en-US" sz="3300" dirty="0"/>
              <a:t>Contribution Rates to the Fund</a:t>
            </a:r>
          </a:p>
        </p:txBody>
      </p:sp>
      <p:sp>
        <p:nvSpPr>
          <p:cNvPr id="3" name="Content Placeholder 2">
            <a:extLst>
              <a:ext uri="{FF2B5EF4-FFF2-40B4-BE49-F238E27FC236}">
                <a16:creationId xmlns:a16="http://schemas.microsoft.com/office/drawing/2014/main" id="{6FCB2043-0101-4D64-D1DB-1F0556C7F1FA}"/>
              </a:ext>
            </a:extLst>
          </p:cNvPr>
          <p:cNvSpPr>
            <a:spLocks noGrp="1"/>
          </p:cNvSpPr>
          <p:nvPr>
            <p:ph idx="1"/>
          </p:nvPr>
        </p:nvSpPr>
        <p:spPr>
          <a:xfrm>
            <a:off x="497840" y="1600202"/>
            <a:ext cx="3790950" cy="4525433"/>
          </a:xfrm>
        </p:spPr>
        <p:txBody>
          <a:bodyPr>
            <a:normAutofit/>
          </a:bodyPr>
          <a:lstStyle/>
          <a:p>
            <a:pPr marL="342900" indent="-342900">
              <a:buFont typeface="Arial" panose="020B0604020202020204" pitchFamily="34" charset="0"/>
              <a:buChar char="•"/>
            </a:pPr>
            <a:r>
              <a:rPr lang="en-US" dirty="0"/>
              <a:t>0.90% of covered wages (all wages up to and including the Social Security wage base).</a:t>
            </a:r>
          </a:p>
          <a:p>
            <a:pPr marL="342900" indent="-342900">
              <a:buFont typeface="Arial" panose="020B0604020202020204" pitchFamily="34" charset="0"/>
              <a:buChar char="•"/>
            </a:pPr>
            <a:r>
              <a:rPr lang="en-US" dirty="0"/>
              <a:t>Rate equally divided between employees and employers.</a:t>
            </a:r>
          </a:p>
          <a:p>
            <a:pPr marL="342900" indent="-342900">
              <a:buFont typeface="Arial" panose="020B0604020202020204" pitchFamily="34" charset="0"/>
              <a:buChar char="•"/>
            </a:pPr>
            <a:r>
              <a:rPr lang="en-US" dirty="0"/>
              <a:t>Employers with 14 or fewer employees contribute 0.45% (employee can pay full amount)</a:t>
            </a:r>
          </a:p>
          <a:p>
            <a:pPr marL="342900" indent="-342900">
              <a:buFont typeface="Arial" panose="020B0604020202020204" pitchFamily="34" charset="0"/>
              <a:buChar char="•"/>
            </a:pPr>
            <a:r>
              <a:rPr lang="en-US" dirty="0"/>
              <a:t>Employers may choose to cover part or all of their workers’ contributions. </a:t>
            </a:r>
          </a:p>
        </p:txBody>
      </p:sp>
      <p:sp>
        <p:nvSpPr>
          <p:cNvPr id="4" name="Slide Number Placeholder 3">
            <a:extLst>
              <a:ext uri="{FF2B5EF4-FFF2-40B4-BE49-F238E27FC236}">
                <a16:creationId xmlns:a16="http://schemas.microsoft.com/office/drawing/2014/main" id="{A254EB81-052E-C50F-5729-70785662A99A}"/>
              </a:ext>
            </a:extLst>
          </p:cNvPr>
          <p:cNvSpPr>
            <a:spLocks noGrp="1"/>
          </p:cNvSpPr>
          <p:nvPr>
            <p:ph type="sldNum" sz="quarter" idx="12"/>
          </p:nvPr>
        </p:nvSpPr>
        <p:spPr>
          <a:xfrm>
            <a:off x="6934200" y="6324600"/>
            <a:ext cx="2133600" cy="476250"/>
          </a:xfrm>
        </p:spPr>
        <p:txBody>
          <a:bodyPr>
            <a:normAutofit/>
          </a:bodyPr>
          <a:lstStyle/>
          <a:p>
            <a:pPr>
              <a:spcAft>
                <a:spcPts val="600"/>
              </a:spcAft>
            </a:pPr>
            <a:fld id="{B9951BEC-FE62-4DB1-BBB2-577D1C7F577C}" type="slidenum">
              <a:rPr lang="en-US" smtClean="0"/>
              <a:pPr>
                <a:spcAft>
                  <a:spcPts val="600"/>
                </a:spcAft>
              </a:pPr>
              <a:t>7</a:t>
            </a:fld>
            <a:endParaRPr lang="en-US"/>
          </a:p>
        </p:txBody>
      </p:sp>
      <p:pic>
        <p:nvPicPr>
          <p:cNvPr id="6" name="Picture 5" descr="Documents on desk">
            <a:extLst>
              <a:ext uri="{FF2B5EF4-FFF2-40B4-BE49-F238E27FC236}">
                <a16:creationId xmlns:a16="http://schemas.microsoft.com/office/drawing/2014/main" id="{41F156CD-EDEA-FCDD-9D1E-0E5630AE57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61" r="34622" b="-1"/>
          <a:stretch/>
        </p:blipFill>
        <p:spPr>
          <a:xfrm>
            <a:off x="4479290" y="1600202"/>
            <a:ext cx="3790950" cy="4525433"/>
          </a:xfrm>
          <a:prstGeom prst="rect">
            <a:avLst/>
          </a:prstGeom>
          <a:noFill/>
        </p:spPr>
      </p:pic>
    </p:spTree>
    <p:extLst>
      <p:ext uri="{BB962C8B-B14F-4D97-AF65-F5344CB8AC3E}">
        <p14:creationId xmlns:p14="http://schemas.microsoft.com/office/powerpoint/2010/main" val="283164589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59531-EF2B-08DD-9256-1AB8D594FD7F}"/>
              </a:ext>
            </a:extLst>
          </p:cNvPr>
          <p:cNvSpPr>
            <a:spLocks noGrp="1"/>
          </p:cNvSpPr>
          <p:nvPr>
            <p:ph type="title"/>
          </p:nvPr>
        </p:nvSpPr>
        <p:spPr/>
        <p:txBody>
          <a:bodyPr/>
          <a:lstStyle/>
          <a:p>
            <a:r>
              <a:rPr lang="en-US" dirty="0"/>
              <a:t>Prohibited Acts and Penalties </a:t>
            </a:r>
          </a:p>
        </p:txBody>
      </p:sp>
      <p:sp>
        <p:nvSpPr>
          <p:cNvPr id="3" name="Content Placeholder 2">
            <a:extLst>
              <a:ext uri="{FF2B5EF4-FFF2-40B4-BE49-F238E27FC236}">
                <a16:creationId xmlns:a16="http://schemas.microsoft.com/office/drawing/2014/main" id="{8174F2E1-156C-D43C-74C5-358A8DCCE5D1}"/>
              </a:ext>
            </a:extLst>
          </p:cNvPr>
          <p:cNvSpPr>
            <a:spLocks noGrp="1"/>
          </p:cNvSpPr>
          <p:nvPr>
            <p:ph idx="1"/>
          </p:nvPr>
        </p:nvSpPr>
        <p:spPr/>
        <p:txBody>
          <a:bodyPr>
            <a:normAutofit fontScale="92500"/>
          </a:bodyPr>
          <a:lstStyle/>
          <a:p>
            <a:pPr marL="342900" indent="-342900">
              <a:buFont typeface="Arial" panose="020B0604020202020204" pitchFamily="34" charset="0"/>
              <a:buChar char="•"/>
            </a:pPr>
            <a:r>
              <a:rPr lang="en-US" dirty="0"/>
              <a:t>An individual is disqualified from receiving benefits for one year if the individual willfully makes a false statement or misrepresentation regarding a material fact or willfully fails to report a material fact to obtain benefits.</a:t>
            </a:r>
          </a:p>
          <a:p>
            <a:pPr marL="342900" indent="-342900">
              <a:buFont typeface="Arial" panose="020B0604020202020204" pitchFamily="34" charset="0"/>
              <a:buChar char="•"/>
            </a:pPr>
            <a:r>
              <a:rPr lang="en-US" dirty="0"/>
              <a:t>MDL can seek repayment of benefits from the individual.</a:t>
            </a:r>
          </a:p>
          <a:p>
            <a:pPr marL="342900" indent="-342900">
              <a:buFont typeface="Arial" panose="020B0604020202020204" pitchFamily="34" charset="0"/>
              <a:buChar char="•"/>
            </a:pPr>
            <a:r>
              <a:rPr lang="en-US" dirty="0"/>
              <a:t>An employer is subject to a civil penalty of up to $1,000 for each occurrence if the employer willfully makes or causes to be made a false statement or willfully fails to report a material fact regarding an employee’s claim for benefits.</a:t>
            </a:r>
          </a:p>
          <a:p>
            <a:pPr marL="342900" indent="-342900">
              <a:buFont typeface="Arial" panose="020B0604020202020204" pitchFamily="34" charset="0"/>
              <a:buChar char="•"/>
            </a:pPr>
            <a:r>
              <a:rPr lang="en-US" dirty="0"/>
              <a:t>If an employer fails to pay contributions due to the fund, the Secretary may assess the amount of contributions and interest due, make an additional assessment of up to two times the contributions withheld as a penalty, and order an audit of the employer for the immediately following fiscal year to investigate and determine compliance with the bill and other labor laws.</a:t>
            </a:r>
          </a:p>
        </p:txBody>
      </p:sp>
      <p:sp>
        <p:nvSpPr>
          <p:cNvPr id="4" name="Slide Number Placeholder 3">
            <a:extLst>
              <a:ext uri="{FF2B5EF4-FFF2-40B4-BE49-F238E27FC236}">
                <a16:creationId xmlns:a16="http://schemas.microsoft.com/office/drawing/2014/main" id="{F82C99FE-E9FF-3267-331C-2594EBC46F1D}"/>
              </a:ext>
            </a:extLst>
          </p:cNvPr>
          <p:cNvSpPr>
            <a:spLocks noGrp="1"/>
          </p:cNvSpPr>
          <p:nvPr>
            <p:ph type="sldNum" sz="quarter" idx="12"/>
          </p:nvPr>
        </p:nvSpPr>
        <p:spPr/>
        <p:txBody>
          <a:bodyPr/>
          <a:lstStyle/>
          <a:p>
            <a:fld id="{B9951BEC-FE62-4DB1-BBB2-577D1C7F577C}" type="slidenum">
              <a:rPr lang="en-US" smtClean="0"/>
              <a:pPr/>
              <a:t>8</a:t>
            </a:fld>
            <a:endParaRPr lang="en-US" dirty="0"/>
          </a:p>
        </p:txBody>
      </p:sp>
    </p:spTree>
    <p:extLst>
      <p:ext uri="{BB962C8B-B14F-4D97-AF65-F5344CB8AC3E}">
        <p14:creationId xmlns:p14="http://schemas.microsoft.com/office/powerpoint/2010/main" val="1754416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0B43-8474-4A67-08A0-4E5B3BCFD64E}"/>
              </a:ext>
            </a:extLst>
          </p:cNvPr>
          <p:cNvSpPr>
            <a:spLocks noGrp="1"/>
          </p:cNvSpPr>
          <p:nvPr>
            <p:ph type="title"/>
          </p:nvPr>
        </p:nvSpPr>
        <p:spPr>
          <a:xfrm>
            <a:off x="482906" y="217684"/>
            <a:ext cx="6222694" cy="568827"/>
          </a:xfrm>
        </p:spPr>
        <p:txBody>
          <a:bodyPr anchor="ctr">
            <a:normAutofit/>
          </a:bodyPr>
          <a:lstStyle/>
          <a:p>
            <a:r>
              <a:rPr lang="en-US" dirty="0"/>
              <a:t>Other Considerations</a:t>
            </a:r>
          </a:p>
        </p:txBody>
      </p:sp>
      <p:sp>
        <p:nvSpPr>
          <p:cNvPr id="3" name="Content Placeholder 2">
            <a:extLst>
              <a:ext uri="{FF2B5EF4-FFF2-40B4-BE49-F238E27FC236}">
                <a16:creationId xmlns:a16="http://schemas.microsoft.com/office/drawing/2014/main" id="{A7751C3A-EF7F-DBE2-73F4-C6C09FE82167}"/>
              </a:ext>
            </a:extLst>
          </p:cNvPr>
          <p:cNvSpPr>
            <a:spLocks noGrp="1"/>
          </p:cNvSpPr>
          <p:nvPr>
            <p:ph idx="1"/>
          </p:nvPr>
        </p:nvSpPr>
        <p:spPr>
          <a:xfrm>
            <a:off x="497840" y="1600202"/>
            <a:ext cx="3790950" cy="4525433"/>
          </a:xfrm>
        </p:spPr>
        <p:txBody>
          <a:bodyPr>
            <a:normAutofit/>
          </a:bodyPr>
          <a:lstStyle/>
          <a:p>
            <a:pPr marL="342900" indent="-342900">
              <a:buFont typeface="Arial" panose="020B0604020202020204" pitchFamily="34" charset="0"/>
              <a:buChar char="•"/>
            </a:pPr>
            <a:r>
              <a:rPr lang="en-US" dirty="0"/>
              <a:t>Eligibility and contributions are dependent on working in Maryland.</a:t>
            </a:r>
          </a:p>
          <a:p>
            <a:pPr marL="342900" indent="-342900">
              <a:buFont typeface="Arial" panose="020B0604020202020204" pitchFamily="34" charset="0"/>
              <a:buChar char="•"/>
            </a:pPr>
            <a:r>
              <a:rPr lang="en-US" dirty="0"/>
              <a:t>Quarterly wage and hour reporting is required to the Division.</a:t>
            </a:r>
          </a:p>
          <a:p>
            <a:pPr marL="342900" indent="-342900">
              <a:buFont typeface="Arial" panose="020B0604020202020204" pitchFamily="34" charset="0"/>
              <a:buChar char="•"/>
            </a:pPr>
            <a:r>
              <a:rPr lang="en-US" dirty="0"/>
              <a:t>An online portal system for workers and employers is currently under development.</a:t>
            </a:r>
          </a:p>
          <a:p>
            <a:pPr marL="342900" indent="-342900">
              <a:buFont typeface="Arial" panose="020B0604020202020204" pitchFamily="34" charset="0"/>
              <a:buChar char="•"/>
            </a:pPr>
            <a:r>
              <a:rPr lang="en-US" dirty="0"/>
              <a:t>Employers that already provide equal to or better benefits than the State Plan can seek approval for a self-insured plan.</a:t>
            </a:r>
          </a:p>
        </p:txBody>
      </p:sp>
      <p:sp>
        <p:nvSpPr>
          <p:cNvPr id="4" name="Slide Number Placeholder 3">
            <a:extLst>
              <a:ext uri="{FF2B5EF4-FFF2-40B4-BE49-F238E27FC236}">
                <a16:creationId xmlns:a16="http://schemas.microsoft.com/office/drawing/2014/main" id="{0C45E2D6-773A-2357-9CE0-C702E9162D56}"/>
              </a:ext>
            </a:extLst>
          </p:cNvPr>
          <p:cNvSpPr>
            <a:spLocks noGrp="1"/>
          </p:cNvSpPr>
          <p:nvPr>
            <p:ph type="sldNum" sz="quarter" idx="12"/>
          </p:nvPr>
        </p:nvSpPr>
        <p:spPr>
          <a:xfrm>
            <a:off x="6934200" y="6324600"/>
            <a:ext cx="2133600" cy="476250"/>
          </a:xfrm>
        </p:spPr>
        <p:txBody>
          <a:bodyPr>
            <a:normAutofit/>
          </a:bodyPr>
          <a:lstStyle/>
          <a:p>
            <a:pPr>
              <a:spcAft>
                <a:spcPts val="600"/>
              </a:spcAft>
            </a:pPr>
            <a:fld id="{B9951BEC-FE62-4DB1-BBB2-577D1C7F577C}" type="slidenum">
              <a:rPr lang="en-US" smtClean="0"/>
              <a:pPr>
                <a:spcAft>
                  <a:spcPts val="600"/>
                </a:spcAft>
              </a:pPr>
              <a:t>9</a:t>
            </a:fld>
            <a:endParaRPr lang="en-US"/>
          </a:p>
        </p:txBody>
      </p:sp>
      <p:pic>
        <p:nvPicPr>
          <p:cNvPr id="6" name="Picture 5" descr="3D graph graphic">
            <a:extLst>
              <a:ext uri="{FF2B5EF4-FFF2-40B4-BE49-F238E27FC236}">
                <a16:creationId xmlns:a16="http://schemas.microsoft.com/office/drawing/2014/main" id="{46C456D6-839A-ECE0-2664-0768051492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714" r="16369" b="-1"/>
          <a:stretch/>
        </p:blipFill>
        <p:spPr>
          <a:xfrm>
            <a:off x="4479290" y="1600202"/>
            <a:ext cx="3790950" cy="4525433"/>
          </a:xfrm>
          <a:prstGeom prst="rect">
            <a:avLst/>
          </a:prstGeom>
          <a:noFill/>
        </p:spPr>
      </p:pic>
    </p:spTree>
    <p:extLst>
      <p:ext uri="{BB962C8B-B14F-4D97-AF65-F5344CB8AC3E}">
        <p14:creationId xmlns:p14="http://schemas.microsoft.com/office/powerpoint/2010/main" val="4164662308"/>
      </p:ext>
    </p:extLst>
  </p:cSld>
  <p:clrMapOvr>
    <a:masterClrMapping/>
  </p:clrMapOvr>
  <p:transition spd="slow">
    <p:wipe/>
  </p:transition>
</p:sld>
</file>

<file path=ppt/theme/theme1.xml><?xml version="1.0" encoding="utf-8"?>
<a:theme xmlns:a="http://schemas.openxmlformats.org/drawingml/2006/main" name="SBC 2023 Board Presentatio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Playfair Display"/>
        <a:ea typeface=""/>
        <a:cs typeface=""/>
      </a:majorFont>
      <a:minorFont>
        <a:latin typeface="Urbanis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C 2023 Board Presentation Template" id="{5D7D2C02-73E0-4388-B1E8-AE5FBAACDD8E}" vid="{7EE89916-B6A1-4C6D-AB66-A739155FE6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TSD EE Board Presentation Template">
  <a:themeElements>
    <a:clrScheme name="SBC">
      <a:dk1>
        <a:srgbClr val="3A3A3B"/>
      </a:dk1>
      <a:lt1>
        <a:srgbClr val="FFFFFF"/>
      </a:lt1>
      <a:dk2>
        <a:srgbClr val="003F6F"/>
      </a:dk2>
      <a:lt2>
        <a:srgbClr val="FB6A0E"/>
      </a:lt2>
      <a:accent1>
        <a:srgbClr val="C7CEDD"/>
      </a:accent1>
      <a:accent2>
        <a:srgbClr val="FCC9A2"/>
      </a:accent2>
      <a:accent3>
        <a:srgbClr val="F1F1F1"/>
      </a:accent3>
      <a:accent4>
        <a:srgbClr val="C7CEDD"/>
      </a:accent4>
      <a:accent5>
        <a:srgbClr val="FCC9A2"/>
      </a:accent5>
      <a:accent6>
        <a:srgbClr val="003F6F"/>
      </a:accent6>
      <a:hlink>
        <a:srgbClr val="CB830F"/>
      </a:hlink>
      <a:folHlink>
        <a:srgbClr val="954F72"/>
      </a:folHlink>
    </a:clrScheme>
    <a:fontScheme name="SBC Branded 7.2023">
      <a:majorFont>
        <a:latin typeface="Playfair Display"/>
        <a:ea typeface=""/>
        <a:cs typeface=""/>
      </a:majorFont>
      <a:minorFont>
        <a:latin typeface="Levenim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TSD EE Board Presentation Template" id="{B3113FB1-033D-4E9C-B085-AEAAC3362DE7}" vid="{46098178-1995-499A-98FA-361EA051F9FB}"/>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SBC 2023 Board Presentation Template</Template>
  <TotalTime>8941</TotalTime>
  <Words>1059</Words>
  <Application>Microsoft Office PowerPoint</Application>
  <PresentationFormat>On-screen Show (4:3)</PresentationFormat>
  <Paragraphs>116</Paragraphs>
  <Slides>16</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Aptos</vt:lpstr>
      <vt:lpstr>Arial</vt:lpstr>
      <vt:lpstr>Calibri</vt:lpstr>
      <vt:lpstr>Levenim MT</vt:lpstr>
      <vt:lpstr>Lucida Grande</vt:lpstr>
      <vt:lpstr>Playfair Display</vt:lpstr>
      <vt:lpstr>Symbol</vt:lpstr>
      <vt:lpstr>Times New Roman</vt:lpstr>
      <vt:lpstr>Urbanist</vt:lpstr>
      <vt:lpstr>SBC 2023 Board Presentation Template</vt:lpstr>
      <vt:lpstr>Office Theme</vt:lpstr>
      <vt:lpstr>NTSD EE Board Presentation Template</vt:lpstr>
      <vt:lpstr>PowerPoint Presentation</vt:lpstr>
      <vt:lpstr>Overview </vt:lpstr>
      <vt:lpstr>Program Administration  </vt:lpstr>
      <vt:lpstr>Eligibility </vt:lpstr>
      <vt:lpstr>Qualifying Events </vt:lpstr>
      <vt:lpstr>FAMLI Benefits</vt:lpstr>
      <vt:lpstr>Contribution Rates to the Fund</vt:lpstr>
      <vt:lpstr>Prohibited Acts and Penalties </vt:lpstr>
      <vt:lpstr>Other Considerations</vt:lpstr>
      <vt:lpstr>Current Timeline</vt:lpstr>
      <vt:lpstr>Study of Maryland Family and Medical Leave Insurance Program</vt:lpstr>
      <vt:lpstr>Actuarial Information Used in Cost Analysis</vt:lpstr>
      <vt:lpstr>Options </vt:lpstr>
      <vt:lpstr>How to Prepare Now</vt:lpstr>
      <vt:lpstr>Resources </vt:lpstr>
      <vt:lpstr>PowerPoint Presentation</vt:lpstr>
    </vt:vector>
  </TitlesOfParts>
  <Company>SB and Company,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Nearly half of fast-growth technology company CEOs are tapping overseas talent, citing increased difficulties finding, hiring and retaining exceptional employees. However, their plans to sell into overseas markets continue to decline, according to Deloitte’s 2007 CEO Survey of the fastest growing companies in North America (as ranked on Deloitte's 2006 Technology Fast 500). Among the key findings in this year’s survey are: 55 percent of CEOs plan to offshore talent in the next five years Two thirds of CEOs credit their company’s success to their employees Virtually all plan to increase headcount in the next 12 months One third cite government regulation as the biggest threat to growth</dc:title>
  <dc:creator>Sherretta Peterson</dc:creator>
  <cp:lastModifiedBy>Christopher Lehman</cp:lastModifiedBy>
  <cp:revision>356</cp:revision>
  <cp:lastPrinted>2011-08-17T18:39:32Z</cp:lastPrinted>
  <dcterms:created xsi:type="dcterms:W3CDTF">2007-08-21T21:10:04Z</dcterms:created>
  <dcterms:modified xsi:type="dcterms:W3CDTF">2024-04-21T14:09:00Z</dcterms:modified>
</cp:coreProperties>
</file>